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9AA"/>
    <a:srgbClr val="F699AC"/>
    <a:srgbClr val="6BA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0AB2-A4C7-475C-ADDE-86400633D04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3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B5B9-BFC4-496C-B513-E5678F9F0C8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9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568E-ECBA-419C-A98C-3195CF2797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20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C20B7E1-4B70-4B14-A54E-05291E59F2FF}" type="slidenum">
              <a:rPr lang="hu-HU">
                <a:solidFill>
                  <a:srgbClr val="000000"/>
                </a:solidFill>
              </a:rPr>
              <a:pPr/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2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923F7-064F-4A1B-8E51-E69401A818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5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BEE9-259C-47AC-A017-0F4379088B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58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F341-21EB-447A-B5E5-6E2376B7D9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5E1C5-EF40-40BF-9AEA-E922B641DD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55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C37F-736D-4B3C-99FF-C69A1E65769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03CC4-BE04-4434-ADD8-0781E01EC62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F859A-59B7-4B24-B207-1683871CBAE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7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85498-BF9E-42C2-B6B8-E4642592E99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71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0C4139-3704-407D-8F23-0362279DEF5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9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208214" y="2708275"/>
            <a:ext cx="7488237" cy="647700"/>
          </a:xfrm>
        </p:spPr>
        <p:txBody>
          <a:bodyPr anchor="ctr"/>
          <a:lstStyle/>
          <a:p>
            <a:pPr eaLnBrk="1" hangingPunct="1"/>
            <a:r>
              <a:rPr lang="hu-HU" sz="4800" dirty="0" smtClean="0">
                <a:solidFill>
                  <a:srgbClr val="333333"/>
                </a:solidFill>
                <a:latin typeface="Lucida Handwriting" panose="03010101010101010101" pitchFamily="66" charset="0"/>
              </a:rPr>
              <a:t>Táblázat</a:t>
            </a:r>
            <a:endParaRPr lang="es-ES" sz="4800" dirty="0">
              <a:solidFill>
                <a:srgbClr val="333333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0" y="623454"/>
            <a:ext cx="12192000" cy="3553691"/>
          </a:xfrm>
          <a:prstGeom prst="rect">
            <a:avLst/>
          </a:prstGeom>
          <a:solidFill>
            <a:srgbClr val="F699AC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/>
          <p:cNvSpPr txBox="1"/>
          <p:nvPr/>
        </p:nvSpPr>
        <p:spPr>
          <a:xfrm>
            <a:off x="3138056" y="623454"/>
            <a:ext cx="6452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6BACA4"/>
                </a:solidFill>
                <a:latin typeface="Comic Sans MS" panose="030F0702030302020204" pitchFamily="66" charset="0"/>
              </a:rPr>
              <a:t>Táblázat létrehozása </a:t>
            </a:r>
            <a:r>
              <a:rPr lang="hu-HU" sz="2800" b="1" dirty="0" err="1" smtClean="0">
                <a:solidFill>
                  <a:srgbClr val="6BACA4"/>
                </a:solidFill>
                <a:latin typeface="Comic Sans MS" panose="030F0702030302020204" pitchFamily="66" charset="0"/>
              </a:rPr>
              <a:t>Word-ben</a:t>
            </a:r>
            <a:endParaRPr lang="hu-HU" sz="2800" b="1" dirty="0">
              <a:solidFill>
                <a:srgbClr val="6BACA4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" y="1146674"/>
            <a:ext cx="9133609" cy="513765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9476509" y="810491"/>
            <a:ext cx="2576946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Word program BESZÚRÁS menüjében találjuk meg a táblázat létrehozásához szükséges parancsot.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1039091" y="1246909"/>
            <a:ext cx="467591" cy="1870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2460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96191"/>
            <a:ext cx="12192000" cy="3543300"/>
          </a:xfrm>
          <a:prstGeom prst="rect">
            <a:avLst/>
          </a:prstGeom>
          <a:solidFill>
            <a:srgbClr val="F699AC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0" y="4239491"/>
            <a:ext cx="8946573" cy="1911927"/>
          </a:xfrm>
          <a:prstGeom prst="rect">
            <a:avLst/>
          </a:prstGeom>
          <a:solidFill>
            <a:srgbClr val="F699AC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2899063" y="696191"/>
            <a:ext cx="887383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6BACA4"/>
                </a:solidFill>
                <a:latin typeface="Comic Sans MS" panose="030F0702030302020204" pitchFamily="66" charset="0"/>
              </a:rPr>
              <a:t>Táblázat létrehozása </a:t>
            </a:r>
            <a:r>
              <a:rPr lang="hu-HU" sz="2800" b="1" dirty="0" err="1" smtClean="0">
                <a:solidFill>
                  <a:srgbClr val="6BACA4"/>
                </a:solidFill>
                <a:latin typeface="Comic Sans MS" panose="030F0702030302020204" pitchFamily="66" charset="0"/>
              </a:rPr>
              <a:t>Word-ben</a:t>
            </a:r>
            <a:endParaRPr lang="hu-HU" sz="2800" b="1" dirty="0" smtClean="0">
              <a:solidFill>
                <a:srgbClr val="6BACA4"/>
              </a:solidFill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946"/>
            <a:ext cx="10058400" cy="2101004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893618" y="1693718"/>
            <a:ext cx="519546" cy="961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270164" y="4436918"/>
            <a:ext cx="800100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Táblázat szó alatti kis fekete nyílra kattintva lenyílik egy lista. Itt van lehetőségünk kiválasztani, hogy hogyan akarjuk elkészíteni a táblázatot.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071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96191"/>
            <a:ext cx="12192000" cy="3543300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0" y="4239491"/>
            <a:ext cx="8946573" cy="1901536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2961408" y="696191"/>
            <a:ext cx="58916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6BACA4"/>
                </a:solidFill>
                <a:latin typeface="Comic Sans MS" panose="030F0702030302020204" pitchFamily="66" charset="0"/>
              </a:rPr>
              <a:t>Táblázat létrehozása </a:t>
            </a:r>
            <a:r>
              <a:rPr lang="hu-HU" sz="2800" b="1" dirty="0" err="1" smtClean="0">
                <a:solidFill>
                  <a:srgbClr val="6BACA4"/>
                </a:solidFill>
                <a:latin typeface="Comic Sans MS" panose="030F0702030302020204" pitchFamily="66" charset="0"/>
              </a:rPr>
              <a:t>Word-ben</a:t>
            </a:r>
            <a:endParaRPr lang="hu-HU" sz="2800" b="1" dirty="0" smtClean="0">
              <a:solidFill>
                <a:srgbClr val="6BACA4"/>
              </a:solidFill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7186180" y="1631843"/>
            <a:ext cx="5115789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1. Létrehozhatjuk a kis négyzetek beszínezésével. Az egeret húzva a négyzetek felett, jelölhetjük ki a táblázat nagyságát. 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5" y="1310987"/>
            <a:ext cx="3228975" cy="46101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070" y="1310987"/>
            <a:ext cx="3231140" cy="46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85800"/>
            <a:ext cx="12192000" cy="3543300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-1" y="4229099"/>
            <a:ext cx="8905009" cy="1953491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46" y="685799"/>
            <a:ext cx="5956308" cy="74987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0" y="3222625"/>
            <a:ext cx="4292600" cy="36322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0" y="1238250"/>
            <a:ext cx="3228975" cy="461010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3667991" y="1548245"/>
            <a:ext cx="835429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2. Táblázat beszúrása paranccsal is létrehozhatjuk a táblázatot. Ekkor megnyílik egy új ablak, amelyben beállíthatjuk, hogy hány oszlopból és hány sorból álljon a táblázatunk. Ezt a lehetőséget használjuk leggyakrabban.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3719945" y="3314700"/>
            <a:ext cx="41794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3. Rajzolhatjuk is a táblázatot a következő parancs segítségével. Ekkor egy kis ceruzával rajzoljuk a cellákat egyesével.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07217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85800"/>
            <a:ext cx="12192000" cy="3543300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-1" y="4229099"/>
            <a:ext cx="8905009" cy="1953491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46" y="571499"/>
            <a:ext cx="5956308" cy="749873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132185" y="927081"/>
            <a:ext cx="39381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képen a táblázat részeit látjuk. 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A táblázat alap egysége a </a:t>
            </a:r>
            <a:r>
              <a:rPr lang="hu-HU" dirty="0" smtClean="0">
                <a:solidFill>
                  <a:srgbClr val="FF0000"/>
                </a:solidFill>
              </a:rPr>
              <a:t>cella</a:t>
            </a:r>
            <a:r>
              <a:rPr lang="hu-H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A cellák függőlegesen </a:t>
            </a:r>
            <a:r>
              <a:rPr lang="hu-HU" dirty="0" smtClean="0">
                <a:solidFill>
                  <a:srgbClr val="FF0000"/>
                </a:solidFill>
              </a:rPr>
              <a:t>oszlop</a:t>
            </a:r>
            <a:r>
              <a:rPr lang="hu-HU" dirty="0" smtClean="0"/>
              <a:t>okat, vízszintesen </a:t>
            </a:r>
            <a:r>
              <a:rPr lang="hu-HU" dirty="0" smtClean="0">
                <a:solidFill>
                  <a:srgbClr val="FF0000"/>
                </a:solidFill>
              </a:rPr>
              <a:t>sor</a:t>
            </a:r>
            <a:r>
              <a:rPr lang="hu-HU" dirty="0" smtClean="0"/>
              <a:t>okat alkotnak.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Ha az egérrel abba a cellába kattintunk, amelyben dolgozni akarunk, az fekete keretet kap. Ezt a cellát hívjuk </a:t>
            </a:r>
            <a:r>
              <a:rPr lang="hu-HU" dirty="0" smtClean="0">
                <a:solidFill>
                  <a:srgbClr val="FF0000"/>
                </a:solidFill>
              </a:rPr>
              <a:t>aktív cellá</a:t>
            </a:r>
            <a:r>
              <a:rPr lang="hu-HU" dirty="0" smtClean="0"/>
              <a:t>nak.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730"/>
            <a:ext cx="8139358" cy="4872860"/>
          </a:xfrm>
          <a:prstGeom prst="rect">
            <a:avLst/>
          </a:prstGeom>
        </p:spPr>
      </p:pic>
      <p:cxnSp>
        <p:nvCxnSpPr>
          <p:cNvPr id="9" name="Egyenes összekötő nyíllal 8"/>
          <p:cNvCxnSpPr/>
          <p:nvPr/>
        </p:nvCxnSpPr>
        <p:spPr>
          <a:xfrm flipH="1">
            <a:off x="6453352" y="4229098"/>
            <a:ext cx="3100551" cy="84739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31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85799"/>
            <a:ext cx="12192000" cy="3543300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-1" y="4229099"/>
            <a:ext cx="8905009" cy="1953491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46" y="685799"/>
            <a:ext cx="5956308" cy="74987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00150"/>
            <a:ext cx="8905010" cy="5009068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9074154" y="955964"/>
            <a:ext cx="2948700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A létrehozott táblánkat aztán sokféleképpen formázhatjuk, szépíthetjük.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032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685800"/>
            <a:ext cx="12192000" cy="3543300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-1" y="4229099"/>
            <a:ext cx="8905009" cy="1953491"/>
          </a:xfrm>
          <a:prstGeom prst="rect">
            <a:avLst/>
          </a:prstGeom>
          <a:solidFill>
            <a:srgbClr val="F499AA"/>
          </a:solidFill>
          <a:ln>
            <a:solidFill>
              <a:srgbClr val="F49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46" y="685799"/>
            <a:ext cx="595630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2593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179</Words>
  <Application>Microsoft Office PowerPoint</Application>
  <PresentationFormat>Szélesvásznú</PresentationFormat>
  <Paragraphs>14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Lucida Handwriting</vt:lpstr>
      <vt:lpstr>Diseño predeterminado</vt:lpstr>
      <vt:lpstr>Táblázat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Táblázat</dc:title>
  <dc:creator>Valcsi</dc:creator>
  <cp:lastModifiedBy>Szigetiné S. Valéria</cp:lastModifiedBy>
  <cp:revision>7</cp:revision>
  <dcterms:created xsi:type="dcterms:W3CDTF">2016-11-20T18:55:36Z</dcterms:created>
  <dcterms:modified xsi:type="dcterms:W3CDTF">2018-01-30T18:14:43Z</dcterms:modified>
</cp:coreProperties>
</file>