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1" r:id="rId4"/>
    <p:sldId id="259" r:id="rId5"/>
    <p:sldId id="260" r:id="rId6"/>
    <p:sldId id="262" r:id="rId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AC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800AB2-A4C7-475C-ADDE-86400633D046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215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0B5B9-BFC4-496C-B513-E5678F9F0C88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638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2568E-ECBA-419C-A98C-3195CF27977C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867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8923F7-064F-4A1B-8E51-E69401A81853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875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3BEE9-259C-47AC-A017-0F4379088BA6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114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F6F341-21EB-447A-B5E5-6E2376B7D902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237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35E1C5-EF40-40BF-9AEA-E922B641DDE3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59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2C37F-736D-4B3C-99FF-C69A1E657696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021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03CC4-BE04-4434-ADD8-0781E01EC62A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596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1F859A-59B7-4B24-B207-1683871CBAEB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624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B85498-BF9E-42C2-B6B8-E4642592E998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078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0C4139-3704-407D-8F23-0362279DEF55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241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50"/>
          <p:cNvSpPr>
            <a:spLocks noGrp="1" noChangeArrowheads="1"/>
          </p:cNvSpPr>
          <p:nvPr>
            <p:ph type="ctrTitle"/>
          </p:nvPr>
        </p:nvSpPr>
        <p:spPr>
          <a:xfrm>
            <a:off x="2208214" y="2708275"/>
            <a:ext cx="7488237" cy="647700"/>
          </a:xfrm>
        </p:spPr>
        <p:txBody>
          <a:bodyPr anchor="ctr"/>
          <a:lstStyle/>
          <a:p>
            <a:pPr eaLnBrk="1" hangingPunct="1"/>
            <a:r>
              <a:rPr lang="hu-HU" sz="4800" dirty="0" smtClean="0">
                <a:solidFill>
                  <a:srgbClr val="333333"/>
                </a:solidFill>
                <a:latin typeface="Lucida Handwriting" panose="03010101010101010101" pitchFamily="66" charset="0"/>
              </a:rPr>
              <a:t>Szövegszerkesztő program</a:t>
            </a:r>
            <a:endParaRPr lang="es-ES" sz="4800" dirty="0">
              <a:solidFill>
                <a:srgbClr val="333333"/>
              </a:solidFill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41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633845" y="1340427"/>
            <a:ext cx="11274137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dirty="0" smtClean="0"/>
              <a:t>A szövegszerkesztő programmal szöveget lehet írni, szerkeszteni a számítógépen. Több fajtája is létezik. </a:t>
            </a:r>
          </a:p>
          <a:p>
            <a:pPr>
              <a:lnSpc>
                <a:spcPct val="150000"/>
              </a:lnSpc>
            </a:pPr>
            <a:r>
              <a:rPr lang="hu-HU" dirty="0" smtClean="0"/>
              <a:t>A leggyakrabban használt szövegszerkesztő program a Microsoft Word, rövid nevén Word.</a:t>
            </a:r>
            <a:endParaRPr lang="hu-HU" dirty="0"/>
          </a:p>
        </p:txBody>
      </p:sp>
      <p:sp>
        <p:nvSpPr>
          <p:cNvPr id="3" name="Szövegdoboz 2"/>
          <p:cNvSpPr txBox="1"/>
          <p:nvPr/>
        </p:nvSpPr>
        <p:spPr>
          <a:xfrm>
            <a:off x="727364" y="2535382"/>
            <a:ext cx="11180618" cy="1703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dirty="0" smtClean="0"/>
              <a:t>A Word programot elindíthatjuk: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hu-HU" dirty="0" smtClean="0"/>
              <a:t>Az asztalról ikonra való dupla kattintással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hu-HU" dirty="0" smtClean="0"/>
              <a:t>A Start gombról a program nevére való kattintással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hu-HU" dirty="0" smtClean="0"/>
              <a:t>A tálcáról az ikonjára való egyszeri kattintással</a:t>
            </a:r>
            <a:endParaRPr lang="hu-HU" dirty="0"/>
          </a:p>
        </p:txBody>
      </p:sp>
      <p:sp>
        <p:nvSpPr>
          <p:cNvPr id="4" name="Szövegdoboz 3"/>
          <p:cNvSpPr txBox="1"/>
          <p:nvPr/>
        </p:nvSpPr>
        <p:spPr>
          <a:xfrm>
            <a:off x="633845" y="4561333"/>
            <a:ext cx="3979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A </a:t>
            </a:r>
            <a:r>
              <a:rPr lang="hu-HU" dirty="0" err="1" smtClean="0"/>
              <a:t>word</a:t>
            </a:r>
            <a:r>
              <a:rPr lang="hu-HU" dirty="0" smtClean="0"/>
              <a:t> program ikonja: </a:t>
            </a:r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602" y="4578240"/>
            <a:ext cx="1058742" cy="78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493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31" y="1144584"/>
            <a:ext cx="8907028" cy="5005250"/>
          </a:xfrm>
          <a:prstGeom prst="rect">
            <a:avLst/>
          </a:prstGeom>
        </p:spPr>
      </p:pic>
      <p:sp>
        <p:nvSpPr>
          <p:cNvPr id="3" name="Téglalap 2"/>
          <p:cNvSpPr/>
          <p:nvPr/>
        </p:nvSpPr>
        <p:spPr>
          <a:xfrm>
            <a:off x="4065806" y="621364"/>
            <a:ext cx="21900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800" b="1" dirty="0">
                <a:solidFill>
                  <a:srgbClr val="6BACA4"/>
                </a:solidFill>
                <a:latin typeface="Comic Sans MS" panose="030F0702030302020204" pitchFamily="66" charset="0"/>
              </a:rPr>
              <a:t>Word ablak</a:t>
            </a:r>
            <a:endParaRPr lang="hu-HU" dirty="0"/>
          </a:p>
        </p:txBody>
      </p:sp>
      <p:sp>
        <p:nvSpPr>
          <p:cNvPr id="4" name="Szövegdoboz 3"/>
          <p:cNvSpPr txBox="1"/>
          <p:nvPr/>
        </p:nvSpPr>
        <p:spPr>
          <a:xfrm>
            <a:off x="9272154" y="1851166"/>
            <a:ext cx="2919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dirty="0" smtClean="0"/>
              <a:t>A </a:t>
            </a:r>
            <a:r>
              <a:rPr lang="hu-HU" dirty="0"/>
              <a:t>W</a:t>
            </a:r>
            <a:r>
              <a:rPr lang="hu-HU" dirty="0" smtClean="0"/>
              <a:t>ord program elindítása után ezt az ablakot látjuk.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41859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74173"/>
            <a:ext cx="8903854" cy="5008418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4073237" y="650953"/>
            <a:ext cx="3584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>
                <a:solidFill>
                  <a:srgbClr val="6BACA4"/>
                </a:solidFill>
                <a:latin typeface="Comic Sans MS" panose="030F0702030302020204" pitchFamily="66" charset="0"/>
              </a:rPr>
              <a:t>Word ablak részei</a:t>
            </a:r>
            <a:endParaRPr lang="hu-HU" sz="2800" b="1" dirty="0">
              <a:solidFill>
                <a:srgbClr val="6BACA4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5" name="Egyenes összekötő nyíllal 4"/>
          <p:cNvCxnSpPr/>
          <p:nvPr/>
        </p:nvCxnSpPr>
        <p:spPr>
          <a:xfrm flipH="1" flipV="1">
            <a:off x="4451927" y="1278083"/>
            <a:ext cx="442191" cy="124690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gyenes összekötő nyíllal 6"/>
          <p:cNvCxnSpPr/>
          <p:nvPr/>
        </p:nvCxnSpPr>
        <p:spPr>
          <a:xfrm flipV="1">
            <a:off x="540327" y="1423555"/>
            <a:ext cx="1007918" cy="128847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nyíllal 8"/>
          <p:cNvCxnSpPr/>
          <p:nvPr/>
        </p:nvCxnSpPr>
        <p:spPr>
          <a:xfrm flipV="1">
            <a:off x="1765012" y="1683328"/>
            <a:ext cx="188482" cy="124690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nyíllal 15"/>
          <p:cNvCxnSpPr/>
          <p:nvPr/>
        </p:nvCxnSpPr>
        <p:spPr>
          <a:xfrm flipH="1">
            <a:off x="2905845" y="2712027"/>
            <a:ext cx="554328" cy="7273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zövegdoboz 16"/>
          <p:cNvSpPr txBox="1"/>
          <p:nvPr/>
        </p:nvSpPr>
        <p:spPr>
          <a:xfrm>
            <a:off x="2905845" y="3854572"/>
            <a:ext cx="33354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dirty="0" smtClean="0">
                <a:solidFill>
                  <a:srgbClr val="FF0000"/>
                </a:solidFill>
              </a:rPr>
              <a:t>Szövegtükör (lap-ahova írunk)</a:t>
            </a:r>
            <a:endParaRPr lang="hu-HU" sz="1600" dirty="0">
              <a:solidFill>
                <a:srgbClr val="FF0000"/>
              </a:solidFill>
            </a:endParaRPr>
          </a:p>
        </p:txBody>
      </p:sp>
      <p:sp>
        <p:nvSpPr>
          <p:cNvPr id="18" name="Szövegdoboz 17"/>
          <p:cNvSpPr txBox="1"/>
          <p:nvPr/>
        </p:nvSpPr>
        <p:spPr>
          <a:xfrm>
            <a:off x="218209" y="2833696"/>
            <a:ext cx="1039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dirty="0" smtClean="0">
                <a:solidFill>
                  <a:srgbClr val="FF0000"/>
                </a:solidFill>
              </a:rPr>
              <a:t>menüsor</a:t>
            </a:r>
            <a:endParaRPr lang="hu-HU" sz="1600" dirty="0">
              <a:solidFill>
                <a:srgbClr val="FF0000"/>
              </a:solidFill>
            </a:endParaRPr>
          </a:p>
        </p:txBody>
      </p:sp>
      <p:sp>
        <p:nvSpPr>
          <p:cNvPr id="19" name="Szövegdoboz 18"/>
          <p:cNvSpPr txBox="1"/>
          <p:nvPr/>
        </p:nvSpPr>
        <p:spPr>
          <a:xfrm>
            <a:off x="1226127" y="2955365"/>
            <a:ext cx="12662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dirty="0" smtClean="0">
                <a:solidFill>
                  <a:srgbClr val="FF0000"/>
                </a:solidFill>
              </a:rPr>
              <a:t>eszköztár</a:t>
            </a:r>
            <a:endParaRPr lang="hu-HU" sz="1600" dirty="0">
              <a:solidFill>
                <a:srgbClr val="FF0000"/>
              </a:solidFill>
            </a:endParaRPr>
          </a:p>
        </p:txBody>
      </p:sp>
      <p:sp>
        <p:nvSpPr>
          <p:cNvPr id="20" name="Szövegdoboz 19"/>
          <p:cNvSpPr txBox="1"/>
          <p:nvPr/>
        </p:nvSpPr>
        <p:spPr>
          <a:xfrm>
            <a:off x="3421787" y="2616811"/>
            <a:ext cx="11949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dirty="0" smtClean="0">
                <a:solidFill>
                  <a:srgbClr val="FF0000"/>
                </a:solidFill>
              </a:rPr>
              <a:t>egérkurzor</a:t>
            </a:r>
            <a:endParaRPr lang="hu-HU" sz="1600" dirty="0">
              <a:solidFill>
                <a:srgbClr val="FF0000"/>
              </a:solidFill>
            </a:endParaRPr>
          </a:p>
        </p:txBody>
      </p:sp>
      <p:sp>
        <p:nvSpPr>
          <p:cNvPr id="22" name="Szövegdoboz 21"/>
          <p:cNvSpPr txBox="1"/>
          <p:nvPr/>
        </p:nvSpPr>
        <p:spPr>
          <a:xfrm>
            <a:off x="4791938" y="2542750"/>
            <a:ext cx="10269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dirty="0" smtClean="0">
                <a:solidFill>
                  <a:srgbClr val="FF0000"/>
                </a:solidFill>
              </a:rPr>
              <a:t>címsor</a:t>
            </a:r>
            <a:endParaRPr lang="hu-HU" sz="1600" dirty="0">
              <a:solidFill>
                <a:srgbClr val="FF0000"/>
              </a:solidFill>
            </a:endParaRPr>
          </a:p>
        </p:txBody>
      </p:sp>
      <p:cxnSp>
        <p:nvCxnSpPr>
          <p:cNvPr id="24" name="Egyenes összekötő nyíllal 23"/>
          <p:cNvCxnSpPr/>
          <p:nvPr/>
        </p:nvCxnSpPr>
        <p:spPr>
          <a:xfrm>
            <a:off x="8208818" y="2881304"/>
            <a:ext cx="57150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zövegdoboz 24"/>
          <p:cNvSpPr txBox="1"/>
          <p:nvPr/>
        </p:nvSpPr>
        <p:spPr>
          <a:xfrm>
            <a:off x="6951518" y="2738004"/>
            <a:ext cx="1257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dirty="0" smtClean="0">
                <a:solidFill>
                  <a:srgbClr val="FF0000"/>
                </a:solidFill>
              </a:rPr>
              <a:t>gördítő sáv</a:t>
            </a:r>
            <a:endParaRPr lang="hu-HU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144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04" y="1847849"/>
            <a:ext cx="6896100" cy="407670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3" name="Szövegdoboz 2"/>
          <p:cNvSpPr txBox="1"/>
          <p:nvPr/>
        </p:nvSpPr>
        <p:spPr>
          <a:xfrm>
            <a:off x="3901785" y="768927"/>
            <a:ext cx="3465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>
                <a:solidFill>
                  <a:srgbClr val="6BACA4"/>
                </a:solidFill>
                <a:latin typeface="Comic Sans MS" panose="030F0702030302020204" pitchFamily="66" charset="0"/>
              </a:rPr>
              <a:t>Szöveg formázása</a:t>
            </a:r>
            <a:endParaRPr lang="hu-HU" sz="2800" b="1" dirty="0">
              <a:solidFill>
                <a:srgbClr val="6BACA4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7" name="Egyenes összekötő nyíllal 6"/>
          <p:cNvCxnSpPr/>
          <p:nvPr/>
        </p:nvCxnSpPr>
        <p:spPr>
          <a:xfrm>
            <a:off x="654627" y="1292147"/>
            <a:ext cx="1901537" cy="74447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zövegdoboz 7"/>
          <p:cNvSpPr txBox="1"/>
          <p:nvPr/>
        </p:nvSpPr>
        <p:spPr>
          <a:xfrm>
            <a:off x="299604" y="872836"/>
            <a:ext cx="1383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betűméret</a:t>
            </a:r>
            <a:endParaRPr lang="hu-HU" dirty="0"/>
          </a:p>
        </p:txBody>
      </p:sp>
      <p:cxnSp>
        <p:nvCxnSpPr>
          <p:cNvPr id="10" name="Egyenes összekötő nyíllal 9"/>
          <p:cNvCxnSpPr/>
          <p:nvPr/>
        </p:nvCxnSpPr>
        <p:spPr>
          <a:xfrm flipH="1">
            <a:off x="4353791" y="1724891"/>
            <a:ext cx="3106882" cy="71697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zövegdoboz 10"/>
          <p:cNvSpPr txBox="1"/>
          <p:nvPr/>
        </p:nvSpPr>
        <p:spPr>
          <a:xfrm>
            <a:off x="7637318" y="1506682"/>
            <a:ext cx="1257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betűszín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99773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41" y="2146155"/>
            <a:ext cx="5295900" cy="2981325"/>
          </a:xfrm>
          <a:prstGeom prst="rect">
            <a:avLst/>
          </a:prstGeom>
        </p:spPr>
      </p:pic>
      <p:sp>
        <p:nvSpPr>
          <p:cNvPr id="4" name="Téglalap 3"/>
          <p:cNvSpPr/>
          <p:nvPr/>
        </p:nvSpPr>
        <p:spPr>
          <a:xfrm>
            <a:off x="4692496" y="829436"/>
            <a:ext cx="33265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hu-HU" sz="2800" b="1" dirty="0">
                <a:solidFill>
                  <a:srgbClr val="6BACA4"/>
                </a:solidFill>
                <a:latin typeface="Comic Sans MS" panose="030F0702030302020204" pitchFamily="66" charset="0"/>
              </a:rPr>
              <a:t>Szöveg formázása</a:t>
            </a:r>
            <a:endParaRPr lang="hu-HU" sz="2800" b="1" dirty="0">
              <a:solidFill>
                <a:srgbClr val="6BACA4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Ellipszis 4"/>
          <p:cNvSpPr/>
          <p:nvPr/>
        </p:nvSpPr>
        <p:spPr>
          <a:xfrm>
            <a:off x="2815936" y="2992582"/>
            <a:ext cx="228600" cy="25977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Ellipszis 5"/>
          <p:cNvSpPr/>
          <p:nvPr/>
        </p:nvSpPr>
        <p:spPr>
          <a:xfrm>
            <a:off x="3044536" y="2992582"/>
            <a:ext cx="155864" cy="259773"/>
          </a:xfrm>
          <a:prstGeom prst="ellipse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Ellipszis 6"/>
          <p:cNvSpPr/>
          <p:nvPr/>
        </p:nvSpPr>
        <p:spPr>
          <a:xfrm>
            <a:off x="3200400" y="2992582"/>
            <a:ext cx="176645" cy="259773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9" name="Egyenes összekötő nyíllal 8"/>
          <p:cNvCxnSpPr/>
          <p:nvPr/>
        </p:nvCxnSpPr>
        <p:spPr>
          <a:xfrm flipV="1">
            <a:off x="1298864" y="3252355"/>
            <a:ext cx="1517072" cy="145472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nyíllal 10"/>
          <p:cNvCxnSpPr/>
          <p:nvPr/>
        </p:nvCxnSpPr>
        <p:spPr>
          <a:xfrm flipV="1">
            <a:off x="3044536" y="3252355"/>
            <a:ext cx="72737" cy="1704109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gyenes összekötő nyíllal 12"/>
          <p:cNvCxnSpPr/>
          <p:nvPr/>
        </p:nvCxnSpPr>
        <p:spPr>
          <a:xfrm flipH="1" flipV="1">
            <a:off x="3377045" y="3252355"/>
            <a:ext cx="935182" cy="1454727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zövegdoboz 13"/>
          <p:cNvSpPr txBox="1"/>
          <p:nvPr/>
        </p:nvSpPr>
        <p:spPr>
          <a:xfrm>
            <a:off x="509155" y="4956464"/>
            <a:ext cx="1132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félkövér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5" name="Szövegdoboz 14"/>
          <p:cNvSpPr txBox="1"/>
          <p:nvPr/>
        </p:nvSpPr>
        <p:spPr>
          <a:xfrm>
            <a:off x="2722418" y="5072267"/>
            <a:ext cx="1122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dőlt</a:t>
            </a:r>
            <a:endParaRPr lang="hu-HU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Szövegdoboz 15"/>
          <p:cNvSpPr txBox="1"/>
          <p:nvPr/>
        </p:nvSpPr>
        <p:spPr>
          <a:xfrm>
            <a:off x="4073236" y="4915208"/>
            <a:ext cx="1475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u="sng" dirty="0" smtClean="0">
                <a:solidFill>
                  <a:srgbClr val="00B050"/>
                </a:solidFill>
              </a:rPr>
              <a:t>aláhúzott</a:t>
            </a:r>
            <a:endParaRPr lang="hu-HU" u="sng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74085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97</Words>
  <Application>Microsoft Office PowerPoint</Application>
  <PresentationFormat>Szélesvásznú</PresentationFormat>
  <Paragraphs>24</Paragraphs>
  <Slides>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11" baseType="lpstr">
      <vt:lpstr>Arial</vt:lpstr>
      <vt:lpstr>Comic Sans MS</vt:lpstr>
      <vt:lpstr>Lucida Handwriting</vt:lpstr>
      <vt:lpstr>Wingdings</vt:lpstr>
      <vt:lpstr>Diseño predeterminado</vt:lpstr>
      <vt:lpstr>Szövegszerkesztő program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Szövegszerkesztő program</dc:title>
  <dc:creator>Valcsi</dc:creator>
  <cp:lastModifiedBy>Valcsi</cp:lastModifiedBy>
  <cp:revision>5</cp:revision>
  <dcterms:created xsi:type="dcterms:W3CDTF">2016-11-22T10:30:51Z</dcterms:created>
  <dcterms:modified xsi:type="dcterms:W3CDTF">2017-01-26T19:40:42Z</dcterms:modified>
</cp:coreProperties>
</file>