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1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D181"/>
    <a:srgbClr val="6BA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0AB2-A4C7-475C-ADDE-86400633D04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6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0B5B9-BFC4-496C-B513-E5678F9F0C8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30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2568E-ECBA-419C-A98C-3195CF27977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8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923F7-064F-4A1B-8E51-E69401A8185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5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3BEE9-259C-47AC-A017-0F4379088B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6F341-21EB-447A-B5E5-6E2376B7D9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18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E1C5-EF40-40BF-9AEA-E922B641DDE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5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C37F-736D-4B3C-99FF-C69A1E6576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1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03CC4-BE04-4434-ADD8-0781E01EC62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3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F859A-59B7-4B24-B207-1683871CBAE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00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85498-BF9E-42C2-B6B8-E4642592E99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2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0C4139-3704-407D-8F23-0362279DEF5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26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G"/><Relationship Id="rId7" Type="http://schemas.openxmlformats.org/officeDocument/2006/relationships/image" Target="../media/image16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2208214" y="2708275"/>
            <a:ext cx="7488237" cy="647700"/>
          </a:xfrm>
        </p:spPr>
        <p:txBody>
          <a:bodyPr anchor="ctr"/>
          <a:lstStyle/>
          <a:p>
            <a:pPr eaLnBrk="1" hangingPunct="1"/>
            <a:r>
              <a:rPr lang="hu-HU" sz="4800" b="1" dirty="0" err="1" smtClean="0">
                <a:solidFill>
                  <a:srgbClr val="6BACA4"/>
                </a:solidFill>
                <a:latin typeface="Jura" panose="02000303000000000000" pitchFamily="50" charset="0"/>
                <a:ea typeface="Jura" panose="02000303000000000000" pitchFamily="50" charset="0"/>
              </a:rPr>
              <a:t>Paint</a:t>
            </a:r>
            <a:r>
              <a:rPr lang="hu-HU" sz="4800" b="1" dirty="0" smtClean="0">
                <a:solidFill>
                  <a:srgbClr val="6BACA4"/>
                </a:solidFill>
                <a:latin typeface="Jura" panose="02000303000000000000" pitchFamily="50" charset="0"/>
                <a:ea typeface="Jura" panose="02000303000000000000" pitchFamily="50" charset="0"/>
              </a:rPr>
              <a:t> rajzoló program</a:t>
            </a:r>
            <a:endParaRPr lang="es-ES" sz="4800" b="1" dirty="0">
              <a:solidFill>
                <a:srgbClr val="6BACA4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5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3" y="1844390"/>
            <a:ext cx="2171700" cy="196215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642"/>
            <a:ext cx="11806714" cy="1374904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154" y="196642"/>
            <a:ext cx="3724275" cy="641985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415636" y="1386880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Jura" panose="02000303000000000000" pitchFamily="50" charset="0"/>
                <a:ea typeface="Jura" panose="02000303000000000000" pitchFamily="50" charset="0"/>
              </a:rPr>
              <a:t>ecsetek</a:t>
            </a:r>
            <a:endParaRPr lang="hu-HU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cxnSp>
        <p:nvCxnSpPr>
          <p:cNvPr id="10" name="Egyenes összekötő nyíllal 9"/>
          <p:cNvCxnSpPr/>
          <p:nvPr/>
        </p:nvCxnSpPr>
        <p:spPr>
          <a:xfrm flipV="1">
            <a:off x="1548245" y="884094"/>
            <a:ext cx="1194955" cy="687452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1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32513" y="716973"/>
            <a:ext cx="95973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A Windows operációs rendszer beépített rajzolóprogramja a </a:t>
            </a:r>
            <a:r>
              <a:rPr lang="hu-HU" sz="2400" dirty="0" err="1" smtClean="0">
                <a:latin typeface="Jura" panose="02000303000000000000" pitchFamily="50" charset="0"/>
                <a:ea typeface="Jura" panose="02000303000000000000" pitchFamily="50" charset="0"/>
              </a:rPr>
              <a:t>Paint</a:t>
            </a:r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. </a:t>
            </a:r>
          </a:p>
          <a:p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A program egyszerű ábrák rajzolására és képek kezelésére alkalmas. </a:t>
            </a:r>
            <a:endParaRPr lang="hu-HU" sz="2400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732318" y="2509404"/>
            <a:ext cx="57344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A programot a Start gombra kattintva, </a:t>
            </a:r>
          </a:p>
          <a:p>
            <a:r>
              <a:rPr lang="hu-HU" sz="2400" dirty="0">
                <a:latin typeface="Jura" panose="02000303000000000000" pitchFamily="50" charset="0"/>
                <a:ea typeface="Jura" panose="02000303000000000000" pitchFamily="50" charset="0"/>
              </a:rPr>
              <a:t> </a:t>
            </a:r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     a Kellékekből indíthatjuk el.</a:t>
            </a:r>
            <a:endParaRPr lang="hu-HU" sz="2400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133" y="716973"/>
            <a:ext cx="815989" cy="80486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9800"/>
            <a:ext cx="4286250" cy="464820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4094019" y="1560949"/>
            <a:ext cx="4852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A program indítása</a:t>
            </a:r>
            <a:endParaRPr lang="hu-HU" sz="2400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6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249883" y="875149"/>
            <a:ext cx="4852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A program indítása</a:t>
            </a:r>
            <a:endParaRPr lang="hu-HU" sz="2400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559136" y="1631373"/>
            <a:ext cx="6037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2. Az asztalon rögzített ikonra kattintva is   </a:t>
            </a:r>
          </a:p>
          <a:p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    elindíthatjuk. A </a:t>
            </a:r>
            <a:r>
              <a:rPr lang="hu-HU" sz="2400" dirty="0" err="1" smtClean="0">
                <a:latin typeface="Jura" panose="02000303000000000000" pitchFamily="50" charset="0"/>
                <a:ea typeface="Jura" panose="02000303000000000000" pitchFamily="50" charset="0"/>
              </a:rPr>
              <a:t>Paint</a:t>
            </a:r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 program ikonja a </a:t>
            </a:r>
          </a:p>
          <a:p>
            <a:r>
              <a:rPr lang="hu-HU" sz="2400" dirty="0" smtClean="0">
                <a:latin typeface="Jura" panose="02000303000000000000" pitchFamily="50" charset="0"/>
                <a:ea typeface="Jura" panose="02000303000000000000" pitchFamily="50" charset="0"/>
              </a:rPr>
              <a:t>    következő kis képecske:  </a:t>
            </a:r>
            <a:endParaRPr lang="hu-HU" sz="2400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61" y="2429271"/>
            <a:ext cx="815989" cy="80486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1373"/>
            <a:ext cx="5298349" cy="3423213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1940892"/>
            <a:ext cx="589325" cy="58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066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592782" y="623455"/>
            <a:ext cx="2867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err="1" smtClean="0">
                <a:solidFill>
                  <a:srgbClr val="A0D181"/>
                </a:solidFill>
                <a:latin typeface="Jura" panose="02000303000000000000" pitchFamily="50" charset="0"/>
                <a:ea typeface="Jura" panose="02000303000000000000" pitchFamily="50" charset="0"/>
              </a:rPr>
              <a:t>Paint</a:t>
            </a:r>
            <a:r>
              <a:rPr lang="hu-HU" sz="3600" b="1" dirty="0" smtClean="0">
                <a:solidFill>
                  <a:srgbClr val="A0D181"/>
                </a:solidFill>
                <a:latin typeface="Jura" panose="02000303000000000000" pitchFamily="50" charset="0"/>
                <a:ea typeface="Jura" panose="02000303000000000000" pitchFamily="50" charset="0"/>
              </a:rPr>
              <a:t> ablak</a:t>
            </a:r>
            <a:endParaRPr lang="hu-HU" sz="3600" b="1" dirty="0">
              <a:solidFill>
                <a:srgbClr val="A0D181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4" y="1269786"/>
            <a:ext cx="8873836" cy="4772669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9850582" y="946620"/>
            <a:ext cx="1039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címsor</a:t>
            </a:r>
            <a:endParaRPr lang="hu-HU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cxnSp>
        <p:nvCxnSpPr>
          <p:cNvPr id="6" name="Egyenes összekötő nyíllal 5"/>
          <p:cNvCxnSpPr>
            <a:stCxn id="4" idx="1"/>
          </p:cNvCxnSpPr>
          <p:nvPr/>
        </p:nvCxnSpPr>
        <p:spPr>
          <a:xfrm flipH="1">
            <a:off x="5424056" y="1131286"/>
            <a:ext cx="4426526" cy="184666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768927" y="2473036"/>
            <a:ext cx="1745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menüsor</a:t>
            </a:r>
            <a:endParaRPr lang="hu-HU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cxnSp>
        <p:nvCxnSpPr>
          <p:cNvPr id="10" name="Egyenes összekötő nyíllal 9"/>
          <p:cNvCxnSpPr/>
          <p:nvPr/>
        </p:nvCxnSpPr>
        <p:spPr>
          <a:xfrm flipH="1" flipV="1">
            <a:off x="696191" y="1500618"/>
            <a:ext cx="405245" cy="97241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2514600" y="2657702"/>
            <a:ext cx="117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eszközök</a:t>
            </a:r>
            <a:endParaRPr lang="hu-HU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4981741" y="2657702"/>
            <a:ext cx="1377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színpaletta</a:t>
            </a:r>
            <a:endParaRPr lang="hu-HU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cxnSp>
        <p:nvCxnSpPr>
          <p:cNvPr id="14" name="Egyenes összekötő nyíllal 13"/>
          <p:cNvCxnSpPr/>
          <p:nvPr/>
        </p:nvCxnSpPr>
        <p:spPr>
          <a:xfrm flipH="1" flipV="1">
            <a:off x="2514600" y="1823783"/>
            <a:ext cx="498764" cy="83391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 flipV="1">
            <a:off x="5522768" y="1986827"/>
            <a:ext cx="0" cy="670875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4066106" y="3853547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Jura" panose="02000303000000000000" pitchFamily="50" charset="0"/>
                <a:ea typeface="Jura" panose="02000303000000000000" pitchFamily="50" charset="0"/>
              </a:rPr>
              <a:t>rajzlap</a:t>
            </a:r>
            <a:endParaRPr lang="hu-HU" b="1" dirty="0">
              <a:solidFill>
                <a:srgbClr val="FF0000"/>
              </a:solidFill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32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4" y="848750"/>
            <a:ext cx="11806714" cy="1374904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89" y="2430607"/>
            <a:ext cx="1362075" cy="1809750"/>
          </a:xfrm>
          <a:prstGeom prst="rect">
            <a:avLst/>
          </a:prstGeom>
        </p:spPr>
      </p:pic>
      <p:cxnSp>
        <p:nvCxnSpPr>
          <p:cNvPr id="6" name="Egyenes összekötő nyíllal 5"/>
          <p:cNvCxnSpPr/>
          <p:nvPr/>
        </p:nvCxnSpPr>
        <p:spPr>
          <a:xfrm flipH="1" flipV="1">
            <a:off x="394855" y="1776845"/>
            <a:ext cx="270163" cy="653762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övegdoboz 6"/>
          <p:cNvSpPr txBox="1"/>
          <p:nvPr/>
        </p:nvSpPr>
        <p:spPr>
          <a:xfrm>
            <a:off x="72736" y="4447310"/>
            <a:ext cx="243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Jura" panose="02000303000000000000" pitchFamily="50" charset="0"/>
                <a:ea typeface="Jura" panose="02000303000000000000" pitchFamily="50" charset="0"/>
              </a:rPr>
              <a:t>Képet illeszthetünk be</a:t>
            </a:r>
            <a:endParaRPr lang="hu-HU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689" y="2223654"/>
            <a:ext cx="1895475" cy="2781300"/>
          </a:xfrm>
          <a:prstGeom prst="rect">
            <a:avLst/>
          </a:prstGeom>
        </p:spPr>
      </p:pic>
      <p:sp>
        <p:nvSpPr>
          <p:cNvPr id="9" name="Téglalap 8"/>
          <p:cNvSpPr/>
          <p:nvPr/>
        </p:nvSpPr>
        <p:spPr>
          <a:xfrm>
            <a:off x="4530436" y="2430607"/>
            <a:ext cx="424728" cy="66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1" name="Egyenes összekötő nyíllal 10"/>
          <p:cNvCxnSpPr/>
          <p:nvPr/>
        </p:nvCxnSpPr>
        <p:spPr>
          <a:xfrm flipH="1" flipV="1">
            <a:off x="1413164" y="1776845"/>
            <a:ext cx="2223654" cy="519546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églalap 11"/>
          <p:cNvSpPr/>
          <p:nvPr/>
        </p:nvSpPr>
        <p:spPr>
          <a:xfrm>
            <a:off x="3636818" y="2430607"/>
            <a:ext cx="893618" cy="66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526" y="2430607"/>
            <a:ext cx="4364178" cy="3149311"/>
          </a:xfrm>
          <a:prstGeom prst="rect">
            <a:avLst/>
          </a:prstGeom>
        </p:spPr>
      </p:pic>
      <p:cxnSp>
        <p:nvCxnSpPr>
          <p:cNvPr id="17" name="Egyenes összekötő nyíllal 16"/>
          <p:cNvCxnSpPr/>
          <p:nvPr/>
        </p:nvCxnSpPr>
        <p:spPr>
          <a:xfrm flipH="1" flipV="1">
            <a:off x="8063345" y="1776845"/>
            <a:ext cx="904010" cy="519546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Kép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262" y="2614612"/>
            <a:ext cx="1895475" cy="1628775"/>
          </a:xfrm>
          <a:prstGeom prst="rect">
            <a:avLst/>
          </a:prstGeom>
        </p:spPr>
      </p:pic>
      <p:cxnSp>
        <p:nvCxnSpPr>
          <p:cNvPr id="20" name="Egyenes összekötő nyíllal 19"/>
          <p:cNvCxnSpPr/>
          <p:nvPr/>
        </p:nvCxnSpPr>
        <p:spPr>
          <a:xfrm flipH="1" flipV="1">
            <a:off x="2119745" y="1402773"/>
            <a:ext cx="3657600" cy="113260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3717802" y="4954504"/>
            <a:ext cx="2908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Jura" panose="02000303000000000000" pitchFamily="50" charset="0"/>
                <a:ea typeface="Jura" panose="02000303000000000000" pitchFamily="50" charset="0"/>
              </a:rPr>
              <a:t>Kijelölés után körülvágás</a:t>
            </a:r>
            <a:endParaRPr lang="hu-HU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82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" y="661714"/>
            <a:ext cx="11806714" cy="1374904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8" y="2366095"/>
            <a:ext cx="1921452" cy="2773159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752" y="2937596"/>
            <a:ext cx="1971675" cy="1419225"/>
          </a:xfrm>
          <a:prstGeom prst="rect">
            <a:avLst/>
          </a:prstGeom>
        </p:spPr>
      </p:pic>
      <p:cxnSp>
        <p:nvCxnSpPr>
          <p:cNvPr id="6" name="Egyenes összekötő nyíllal 5"/>
          <p:cNvCxnSpPr/>
          <p:nvPr/>
        </p:nvCxnSpPr>
        <p:spPr>
          <a:xfrm flipV="1">
            <a:off x="893618" y="1349166"/>
            <a:ext cx="737755" cy="89527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H="1" flipV="1">
            <a:off x="1984664" y="1569028"/>
            <a:ext cx="5039591" cy="136856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990" y="1720733"/>
            <a:ext cx="1301028" cy="1065158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2309" y="1720733"/>
            <a:ext cx="1463818" cy="1153370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476" y="2785891"/>
            <a:ext cx="1137371" cy="1492147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957" y="2980785"/>
            <a:ext cx="2695142" cy="172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25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931"/>
            <a:ext cx="11806714" cy="1374904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55" y="2385146"/>
            <a:ext cx="2295525" cy="2066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732" y="2385146"/>
            <a:ext cx="2333625" cy="231457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254" y="2992725"/>
            <a:ext cx="511797" cy="549708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6172200" y="2535382"/>
            <a:ext cx="1911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Jura" panose="02000303000000000000" pitchFamily="50" charset="0"/>
                <a:ea typeface="Jura" panose="02000303000000000000" pitchFamily="50" charset="0"/>
              </a:rPr>
              <a:t>Kitöltés színnel</a:t>
            </a:r>
            <a:endParaRPr lang="hu-HU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  <p:cxnSp>
        <p:nvCxnSpPr>
          <p:cNvPr id="8" name="Egyenes összekötő nyíllal 7"/>
          <p:cNvCxnSpPr/>
          <p:nvPr/>
        </p:nvCxnSpPr>
        <p:spPr>
          <a:xfrm flipV="1">
            <a:off x="2026227" y="1278082"/>
            <a:ext cx="1433946" cy="125730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 flipH="1" flipV="1">
            <a:off x="2483427" y="1278082"/>
            <a:ext cx="4145973" cy="125730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154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7" y="682495"/>
            <a:ext cx="11806714" cy="1374904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239" y="2483859"/>
            <a:ext cx="1466850" cy="239077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4" y="3420341"/>
            <a:ext cx="4029075" cy="1866900"/>
          </a:xfrm>
          <a:prstGeom prst="rect">
            <a:avLst/>
          </a:prstGeom>
        </p:spPr>
      </p:pic>
      <p:cxnSp>
        <p:nvCxnSpPr>
          <p:cNvPr id="7" name="Egyenes összekötő nyíllal 6"/>
          <p:cNvCxnSpPr/>
          <p:nvPr/>
        </p:nvCxnSpPr>
        <p:spPr>
          <a:xfrm flipH="1" flipV="1">
            <a:off x="5247410" y="1543483"/>
            <a:ext cx="10390" cy="940376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4900829" y="5116428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latin typeface="Jura" panose="02000303000000000000" pitchFamily="50" charset="0"/>
                <a:ea typeface="Jura" panose="02000303000000000000" pitchFamily="50" charset="0"/>
              </a:rPr>
              <a:t>vonalvastagság</a:t>
            </a:r>
            <a:endParaRPr lang="hu-HU" dirty="0">
              <a:latin typeface="Jura" panose="02000303000000000000" pitchFamily="50" charset="0"/>
              <a:ea typeface="Jura" panose="020003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471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7" y="609759"/>
            <a:ext cx="11806714" cy="1374904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7" y="1688955"/>
            <a:ext cx="5562600" cy="5038725"/>
          </a:xfrm>
          <a:prstGeom prst="rect">
            <a:avLst/>
          </a:prstGeom>
        </p:spPr>
      </p:pic>
      <p:cxnSp>
        <p:nvCxnSpPr>
          <p:cNvPr id="5" name="Egyenes összekötő nyíllal 4"/>
          <p:cNvCxnSpPr/>
          <p:nvPr/>
        </p:nvCxnSpPr>
        <p:spPr>
          <a:xfrm flipH="1">
            <a:off x="3002973" y="1153391"/>
            <a:ext cx="1714500" cy="68580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994801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79</Words>
  <Application>Microsoft Office PowerPoint</Application>
  <PresentationFormat>Szélesvásznú</PresentationFormat>
  <Paragraphs>21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Jura</vt:lpstr>
      <vt:lpstr>Diseño predeterminado</vt:lpstr>
      <vt:lpstr>Paint rajzoló program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rajzoló program</dc:title>
  <dc:creator>Valcsi</dc:creator>
  <cp:lastModifiedBy>Valcsi</cp:lastModifiedBy>
  <cp:revision>9</cp:revision>
  <dcterms:created xsi:type="dcterms:W3CDTF">2016-10-27T19:13:36Z</dcterms:created>
  <dcterms:modified xsi:type="dcterms:W3CDTF">2016-10-27T20:54:12Z</dcterms:modified>
</cp:coreProperties>
</file>