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0" r:id="rId6"/>
    <p:sldId id="259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5C675-E98E-4ED5-9497-047FD1345F5A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65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73249-827A-48F8-8AED-A44481D97CB5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F65EB-7625-40B4-BA2E-B3B19DB8F23C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4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99D68-4B96-418A-899A-A70195E5D7D8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6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3801C-CE0A-4E6F-96E4-BC1B0D6F0EA3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6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15925-2332-4C79-82D5-9661DDBFA77D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99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F0952-99CF-4706-B592-5E0C6A50A7D9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8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21EBE-7532-4FD2-9D0A-87E55C15E5CF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58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320C-ACE0-4DA8-8352-067D0C7F899E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4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5238A-B5E0-4AE7-954F-62D3C12038EB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989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C3C19-300A-43AD-8167-3341EFE599D4}" type="slidenum">
              <a:rPr lang="es-ES">
                <a:solidFill>
                  <a:srgbClr val="000000"/>
                </a:solidFill>
              </a:rPr>
              <a:pPr/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5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0F95B9-1D7A-4E57-9033-85C0EE2E875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8" name="Rectangle 90"/>
          <p:cNvSpPr>
            <a:spLocks noGrp="1" noChangeArrowheads="1"/>
          </p:cNvSpPr>
          <p:nvPr>
            <p:ph type="ctrTitle"/>
          </p:nvPr>
        </p:nvSpPr>
        <p:spPr>
          <a:xfrm>
            <a:off x="2855914" y="1196975"/>
            <a:ext cx="6408737" cy="647700"/>
          </a:xfrm>
        </p:spPr>
        <p:txBody>
          <a:bodyPr anchor="ctr"/>
          <a:lstStyle/>
          <a:p>
            <a:r>
              <a:rPr lang="hu-HU" sz="5500" b="1" dirty="0" smtClean="0">
                <a:solidFill>
                  <a:schemeClr val="tx1"/>
                </a:solidFill>
              </a:rPr>
              <a:t>Munkaasztal</a:t>
            </a:r>
            <a:endParaRPr lang="es-ES" sz="5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0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39" y="1073727"/>
            <a:ext cx="9020175" cy="5105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183139" y="164418"/>
            <a:ext cx="3086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33CC"/>
                </a:solidFill>
              </a:rPr>
              <a:t>Windows 10</a:t>
            </a:r>
            <a:endParaRPr lang="hu-HU" sz="3200" dirty="0">
              <a:solidFill>
                <a:srgbClr val="0033CC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5" y="1202314"/>
            <a:ext cx="369788" cy="345931"/>
          </a:xfrm>
          <a:prstGeom prst="rect">
            <a:avLst/>
          </a:prstGeom>
        </p:spPr>
      </p:pic>
      <p:cxnSp>
        <p:nvCxnSpPr>
          <p:cNvPr id="8" name="Egyenes összekötő nyíllal 7"/>
          <p:cNvCxnSpPr/>
          <p:nvPr/>
        </p:nvCxnSpPr>
        <p:spPr>
          <a:xfrm flipH="1">
            <a:off x="977223" y="1381991"/>
            <a:ext cx="81001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859972" y="1202314"/>
            <a:ext cx="221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ikon</a:t>
            </a:r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85" y="3809497"/>
            <a:ext cx="421482" cy="421482"/>
          </a:xfrm>
          <a:prstGeom prst="rect">
            <a:avLst/>
          </a:prstGeom>
        </p:spPr>
      </p:pic>
      <p:cxnSp>
        <p:nvCxnSpPr>
          <p:cNvPr id="15" name="Egyenes összekötő nyíllal 14"/>
          <p:cNvCxnSpPr/>
          <p:nvPr/>
        </p:nvCxnSpPr>
        <p:spPr>
          <a:xfrm flipV="1">
            <a:off x="6518626" y="4230979"/>
            <a:ext cx="0" cy="5280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5775677" y="4756358"/>
            <a:ext cx="23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p</a:t>
            </a:r>
            <a:r>
              <a:rPr lang="hu-HU" dirty="0" smtClean="0">
                <a:solidFill>
                  <a:srgbClr val="FF0000"/>
                </a:solidFill>
              </a:rPr>
              <a:t>rogram ikon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080654" y="6179127"/>
            <a:ext cx="155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Start gomb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19" name="Egyenes összekötő nyíllal 18"/>
          <p:cNvCxnSpPr>
            <a:stCxn id="17" idx="1"/>
          </p:cNvCxnSpPr>
          <p:nvPr/>
        </p:nvCxnSpPr>
        <p:spPr>
          <a:xfrm flipH="1" flipV="1">
            <a:off x="363682" y="6068291"/>
            <a:ext cx="716972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 flipV="1">
            <a:off x="3034145" y="6068291"/>
            <a:ext cx="1569028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/>
        </p:nvSpPr>
        <p:spPr>
          <a:xfrm>
            <a:off x="4623566" y="617912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Tálca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9362209" y="426027"/>
            <a:ext cx="26808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33CC"/>
                </a:solidFill>
              </a:rPr>
              <a:t>A számítógép bekapcsolása után ehhez hasonló színes, a teljes képernyőt kitöltő képet látunk. Ennek a nagy képnek a neve: </a:t>
            </a:r>
            <a:r>
              <a:rPr lang="hu-HU" b="1" dirty="0" smtClean="0">
                <a:solidFill>
                  <a:srgbClr val="FF0000"/>
                </a:solidFill>
              </a:rPr>
              <a:t>asztal</a:t>
            </a:r>
            <a:r>
              <a:rPr lang="hu-HU" dirty="0" smtClean="0">
                <a:solidFill>
                  <a:srgbClr val="0033CC"/>
                </a:solidFill>
              </a:rPr>
              <a:t>.</a:t>
            </a:r>
            <a:endParaRPr lang="hu-HU" dirty="0">
              <a:solidFill>
                <a:srgbClr val="0033CC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4430053" y="242730"/>
            <a:ext cx="208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>
                <a:solidFill>
                  <a:srgbClr val="FF0000"/>
                </a:solidFill>
              </a:rPr>
              <a:t>ASZTAL</a:t>
            </a:r>
            <a:endParaRPr lang="hu-H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42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39" y="1073727"/>
            <a:ext cx="9020175" cy="5105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4291446" y="207818"/>
            <a:ext cx="3086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33CC"/>
                </a:solidFill>
              </a:rPr>
              <a:t>Windows 10</a:t>
            </a:r>
            <a:endParaRPr lang="hu-HU" sz="3200" dirty="0">
              <a:solidFill>
                <a:srgbClr val="0033CC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5" y="1202314"/>
            <a:ext cx="369788" cy="345931"/>
          </a:xfrm>
          <a:prstGeom prst="rect">
            <a:avLst/>
          </a:prstGeom>
        </p:spPr>
      </p:pic>
      <p:cxnSp>
        <p:nvCxnSpPr>
          <p:cNvPr id="8" name="Egyenes összekötő nyíllal 7"/>
          <p:cNvCxnSpPr/>
          <p:nvPr/>
        </p:nvCxnSpPr>
        <p:spPr>
          <a:xfrm flipH="1">
            <a:off x="977223" y="1381991"/>
            <a:ext cx="81001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859972" y="1202314"/>
            <a:ext cx="221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ikon</a:t>
            </a:r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85" y="3809497"/>
            <a:ext cx="421482" cy="421482"/>
          </a:xfrm>
          <a:prstGeom prst="rect">
            <a:avLst/>
          </a:prstGeom>
        </p:spPr>
      </p:pic>
      <p:cxnSp>
        <p:nvCxnSpPr>
          <p:cNvPr id="15" name="Egyenes összekötő nyíllal 14"/>
          <p:cNvCxnSpPr/>
          <p:nvPr/>
        </p:nvCxnSpPr>
        <p:spPr>
          <a:xfrm flipV="1">
            <a:off x="6518626" y="4230979"/>
            <a:ext cx="0" cy="5280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5775677" y="4756358"/>
            <a:ext cx="23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p</a:t>
            </a:r>
            <a:r>
              <a:rPr lang="hu-HU" dirty="0" smtClean="0">
                <a:solidFill>
                  <a:srgbClr val="FF0000"/>
                </a:solidFill>
              </a:rPr>
              <a:t>rogram ikon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080654" y="6179127"/>
            <a:ext cx="155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Start gomb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19" name="Egyenes összekötő nyíllal 18"/>
          <p:cNvCxnSpPr>
            <a:stCxn id="17" idx="1"/>
          </p:cNvCxnSpPr>
          <p:nvPr/>
        </p:nvCxnSpPr>
        <p:spPr>
          <a:xfrm flipH="1" flipV="1">
            <a:off x="363682" y="6068291"/>
            <a:ext cx="716972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 flipV="1">
            <a:off x="3034145" y="6068291"/>
            <a:ext cx="1569028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/>
        </p:nvSpPr>
        <p:spPr>
          <a:xfrm>
            <a:off x="4623566" y="617912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Tálca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9414164" y="2426098"/>
            <a:ext cx="2649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0000"/>
                </a:solidFill>
              </a:rPr>
              <a:t>Ikon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0033CC"/>
                </a:solidFill>
              </a:rPr>
              <a:t>– kis méretű kép, a számítógép asztalán egy alkalmazást vagy eszközt jelképez.</a:t>
            </a:r>
            <a:endParaRPr lang="hu-HU" dirty="0">
              <a:solidFill>
                <a:srgbClr val="0033CC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445336" y="500205"/>
            <a:ext cx="26185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33CC"/>
                </a:solidFill>
              </a:rPr>
              <a:t>Az asztalon kicsi ábrák, képek is vannak. Ezeket nevezzük ikonnak. Az ikon alatt olvashatod a nevét.</a:t>
            </a:r>
            <a:endParaRPr lang="hu-HU" dirty="0">
              <a:solidFill>
                <a:srgbClr val="0033CC"/>
              </a:solidFill>
            </a:endParaRPr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2878282" y="1465118"/>
            <a:ext cx="6535882" cy="1174173"/>
          </a:xfrm>
          <a:prstGeom prst="straightConnector1">
            <a:avLst/>
          </a:prstGeom>
          <a:ln w="190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 flipH="1">
            <a:off x="6868391" y="2756060"/>
            <a:ext cx="2545773" cy="1150522"/>
          </a:xfrm>
          <a:prstGeom prst="straightConnector1">
            <a:avLst/>
          </a:prstGeom>
          <a:ln w="190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24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39" y="1073727"/>
            <a:ext cx="9020175" cy="5105400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4291446" y="207818"/>
            <a:ext cx="3086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33CC"/>
                </a:solidFill>
              </a:rPr>
              <a:t>Windows 10</a:t>
            </a:r>
            <a:endParaRPr lang="hu-HU" sz="3200" dirty="0">
              <a:solidFill>
                <a:srgbClr val="0033CC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5" y="1202314"/>
            <a:ext cx="369788" cy="345931"/>
          </a:xfrm>
          <a:prstGeom prst="rect">
            <a:avLst/>
          </a:prstGeom>
        </p:spPr>
      </p:pic>
      <p:cxnSp>
        <p:nvCxnSpPr>
          <p:cNvPr id="8" name="Egyenes összekötő nyíllal 7"/>
          <p:cNvCxnSpPr/>
          <p:nvPr/>
        </p:nvCxnSpPr>
        <p:spPr>
          <a:xfrm flipH="1">
            <a:off x="977223" y="1381991"/>
            <a:ext cx="81001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1859972" y="1202314"/>
            <a:ext cx="2213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ikon</a:t>
            </a:r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85" y="3809497"/>
            <a:ext cx="421482" cy="421482"/>
          </a:xfrm>
          <a:prstGeom prst="rect">
            <a:avLst/>
          </a:prstGeom>
        </p:spPr>
      </p:pic>
      <p:cxnSp>
        <p:nvCxnSpPr>
          <p:cNvPr id="15" name="Egyenes összekötő nyíllal 14"/>
          <p:cNvCxnSpPr/>
          <p:nvPr/>
        </p:nvCxnSpPr>
        <p:spPr>
          <a:xfrm flipV="1">
            <a:off x="6518626" y="4230979"/>
            <a:ext cx="0" cy="5280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5775677" y="4756358"/>
            <a:ext cx="2369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p</a:t>
            </a:r>
            <a:r>
              <a:rPr lang="hu-HU" dirty="0" smtClean="0">
                <a:solidFill>
                  <a:srgbClr val="FF0000"/>
                </a:solidFill>
              </a:rPr>
              <a:t>rogram ikon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080654" y="6179127"/>
            <a:ext cx="1558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Start gomb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19" name="Egyenes összekötő nyíllal 18"/>
          <p:cNvCxnSpPr>
            <a:stCxn id="17" idx="1"/>
          </p:cNvCxnSpPr>
          <p:nvPr/>
        </p:nvCxnSpPr>
        <p:spPr>
          <a:xfrm flipH="1" flipV="1">
            <a:off x="363682" y="6068291"/>
            <a:ext cx="716972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 flipV="1">
            <a:off x="3034145" y="6068291"/>
            <a:ext cx="1569028" cy="2955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/>
        </p:nvSpPr>
        <p:spPr>
          <a:xfrm>
            <a:off x="4623566" y="617912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Tálca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9476509" y="519545"/>
            <a:ext cx="24730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0033CC"/>
                </a:solidFill>
              </a:rPr>
              <a:t>Az asztal alsó részén egy keskeny sávot fedezhetsz fel, amelyet </a:t>
            </a:r>
            <a:r>
              <a:rPr lang="hu-HU" b="1" dirty="0" smtClean="0">
                <a:solidFill>
                  <a:srgbClr val="FF0000"/>
                </a:solidFill>
              </a:rPr>
              <a:t>tálcá</a:t>
            </a:r>
            <a:r>
              <a:rPr lang="hu-HU" dirty="0" smtClean="0">
                <a:solidFill>
                  <a:srgbClr val="0033CC"/>
                </a:solidFill>
              </a:rPr>
              <a:t>nak neveznek. A tálcán néhány ábrát, egy órát és a </a:t>
            </a:r>
            <a:r>
              <a:rPr lang="hu-HU" b="1" dirty="0" smtClean="0">
                <a:solidFill>
                  <a:srgbClr val="FF0000"/>
                </a:solidFill>
              </a:rPr>
              <a:t>START gombot </a:t>
            </a:r>
            <a:r>
              <a:rPr lang="hu-HU" dirty="0" smtClean="0">
                <a:solidFill>
                  <a:srgbClr val="0033CC"/>
                </a:solidFill>
              </a:rPr>
              <a:t>találod</a:t>
            </a:r>
            <a:endParaRPr lang="hu-HU" dirty="0">
              <a:solidFill>
                <a:srgbClr val="0033CC"/>
              </a:solidFill>
            </a:endParaRPr>
          </a:p>
        </p:txBody>
      </p:sp>
      <p:cxnSp>
        <p:nvCxnSpPr>
          <p:cNvPr id="7" name="Egyenes összekötő nyíllal 6"/>
          <p:cNvCxnSpPr/>
          <p:nvPr/>
        </p:nvCxnSpPr>
        <p:spPr>
          <a:xfrm flipH="1">
            <a:off x="5195455" y="1571646"/>
            <a:ext cx="5153890" cy="4607481"/>
          </a:xfrm>
          <a:prstGeom prst="straightConnector1">
            <a:avLst/>
          </a:prstGeom>
          <a:ln w="190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116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48" y="976746"/>
            <a:ext cx="914790" cy="814386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4312227" y="249383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>
                <a:solidFill>
                  <a:srgbClr val="0033CC"/>
                </a:solidFill>
              </a:rPr>
              <a:t>Start gomb</a:t>
            </a:r>
            <a:endParaRPr lang="hu-HU" sz="3600" dirty="0">
              <a:solidFill>
                <a:srgbClr val="0033CC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17" y="2493819"/>
            <a:ext cx="6070563" cy="3435926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550717" y="5683827"/>
            <a:ext cx="218210" cy="2459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2182091" y="1309255"/>
            <a:ext cx="897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</a:t>
            </a:r>
            <a:r>
              <a:rPr lang="hu-HU" dirty="0" smtClean="0">
                <a:solidFill>
                  <a:srgbClr val="FF0000"/>
                </a:solidFill>
              </a:rPr>
              <a:t>Start gombra </a:t>
            </a:r>
            <a:r>
              <a:rPr lang="hu-HU" dirty="0" smtClean="0"/>
              <a:t>kattintva tudjuk kikapcsolni a számítógépet, és itt találjuk a számítógépen levő összes programot is.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3292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50718" y="477982"/>
            <a:ext cx="11055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Ha a számítógép indítása után megjelenik a munkaasztal, akkor a számítógép munkára kész. Úgy is mondjuk, hogy betöltött.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467591" y="1309255"/>
            <a:ext cx="10307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Ha az egérmutatót valamelyik ikon fölé visszük és gyorsan kettőt kattintunk az egér bal gombjával, a számítógép azonnal reagál. Elindul az a program, amelyiknek az ikonjára kattintottunk.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18" y="2749713"/>
            <a:ext cx="5618450" cy="318003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034" y="4569488"/>
            <a:ext cx="420660" cy="420660"/>
          </a:xfrm>
          <a:prstGeom prst="rect">
            <a:avLst/>
          </a:prstGeom>
        </p:spPr>
      </p:pic>
      <p:cxnSp>
        <p:nvCxnSpPr>
          <p:cNvPr id="7" name="Egyenes összekötő nyíllal 6"/>
          <p:cNvCxnSpPr/>
          <p:nvPr/>
        </p:nvCxnSpPr>
        <p:spPr>
          <a:xfrm flipH="1">
            <a:off x="4747694" y="4779818"/>
            <a:ext cx="186092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6763870" y="4569488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Kettőt kattintunk az ikonra</a:t>
            </a:r>
            <a:endParaRPr lang="hu-HU" dirty="0">
              <a:solidFill>
                <a:srgbClr val="FF0000"/>
              </a:solidFill>
            </a:endParaRP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7812" y="2536776"/>
            <a:ext cx="1155122" cy="924098"/>
          </a:xfrm>
          <a:prstGeom prst="rect">
            <a:avLst/>
          </a:prstGeom>
        </p:spPr>
      </p:pic>
      <p:cxnSp>
        <p:nvCxnSpPr>
          <p:cNvPr id="13" name="Egyenes összekötő nyíllal 12"/>
          <p:cNvCxnSpPr/>
          <p:nvPr/>
        </p:nvCxnSpPr>
        <p:spPr>
          <a:xfrm>
            <a:off x="9237518" y="2749713"/>
            <a:ext cx="1153391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 flipH="1">
            <a:off x="10775373" y="2171700"/>
            <a:ext cx="374072" cy="48837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7840808" y="2536776"/>
            <a:ext cx="1251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Bal gomb</a:t>
            </a:r>
            <a:endParaRPr lang="hu-HU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10460614" y="1770920"/>
            <a:ext cx="137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Jobb gomb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2449213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193</Words>
  <Application>Microsoft Office PowerPoint</Application>
  <PresentationFormat>Szélesvásznú</PresentationFormat>
  <Paragraphs>28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Arial</vt:lpstr>
      <vt:lpstr>Diseño predeterminado</vt:lpstr>
      <vt:lpstr>Munkaasztal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Munkaasztal</dc:title>
  <dc:creator>Valcsi</dc:creator>
  <cp:lastModifiedBy>Valcsi</cp:lastModifiedBy>
  <cp:revision>7</cp:revision>
  <dcterms:created xsi:type="dcterms:W3CDTF">2016-07-29T22:13:49Z</dcterms:created>
  <dcterms:modified xsi:type="dcterms:W3CDTF">2016-10-26T14:21:54Z</dcterms:modified>
</cp:coreProperties>
</file>