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16593-25D3-439D-B6B2-8E38AEC2661A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99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2DC12-9FAD-484C-AAB8-13D13FDB8A64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06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93EC4-1D73-4854-AEEA-6DD65D3ED677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98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5D029-B405-4713-AB3A-620D67EED83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87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E4706-5643-4A02-A7E9-CE0987AFF09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24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AD1F5-CAE6-4740-B4FE-759FCD7F3B5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77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9FB56-E423-4833-B4BD-024FA4D66D7F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3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95564-D618-47AE-ABF1-2F61D40893F7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06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5B63F-93A9-4BFE-83A3-B2A4CE64099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262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85562-AF46-482A-96C2-C8CF37BEF701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28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3DE67-07AE-446B-A56C-62F47CAD9F0D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371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406B7-B41E-415E-9884-4494B28AB56D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3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10AEC2-BF28-4B83-AF03-5DD3EDD20B58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27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263737" y="99924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hu-HU" sz="3200" b="1" dirty="0">
                <a:solidFill>
                  <a:srgbClr val="FF0000"/>
                </a:solidFill>
                <a:latin typeface="Algerian" pitchFamily="82" charset="0"/>
              </a:rPr>
              <a:t>Teendők áramütés </a:t>
            </a:r>
          </a:p>
          <a:p>
            <a:pPr lvl="0"/>
            <a:r>
              <a:rPr lang="hu-HU" sz="3200" b="1" dirty="0">
                <a:solidFill>
                  <a:srgbClr val="FF0000"/>
                </a:solidFill>
                <a:latin typeface="Algerian" pitchFamily="82" charset="0"/>
              </a:rPr>
              <a:t>            esetén</a:t>
            </a:r>
            <a:endParaRPr lang="hu-HU" sz="32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3" name="Picture 2" descr="C:\Users\Szigetiné S. Valéria\Desktop\tanár_né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181" y="601363"/>
            <a:ext cx="1273155" cy="31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Szigetiné S. Valéria\Desktop\aramtalanito-kapcsoló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607" y="863622"/>
            <a:ext cx="248602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Szigetiné S. Valéria\Desktop\mentoau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107" y="3387083"/>
            <a:ext cx="3965426" cy="285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Szigetiné S. Valéria\Desktop\orvo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035" y="3345696"/>
            <a:ext cx="2400385" cy="305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églalap 6"/>
          <p:cNvSpPr/>
          <p:nvPr/>
        </p:nvSpPr>
        <p:spPr>
          <a:xfrm>
            <a:off x="2168054" y="3793751"/>
            <a:ext cx="4587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1.</a:t>
            </a:r>
            <a:endParaRPr kumimoji="0" lang="hu-H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5070795" y="2822476"/>
            <a:ext cx="4587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u-HU" sz="2800" dirty="0">
                <a:solidFill>
                  <a:prstClr val="black"/>
                </a:solidFill>
                <a:latin typeface="Calibri"/>
              </a:rPr>
              <a:t>2.</a:t>
            </a:r>
            <a:endParaRPr lang="hu-HU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8582837" y="2832393"/>
            <a:ext cx="4587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u-HU" sz="2800" dirty="0">
                <a:solidFill>
                  <a:prstClr val="black"/>
                </a:solidFill>
                <a:latin typeface="Calibri"/>
              </a:rPr>
              <a:t>3.</a:t>
            </a:r>
            <a:endParaRPr lang="hu-HU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10012420" y="408214"/>
            <a:ext cx="425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u-HU" sz="2800" dirty="0">
                <a:solidFill>
                  <a:prstClr val="black"/>
                </a:solidFill>
                <a:latin typeface="Calibri"/>
              </a:rPr>
              <a:t>4</a:t>
            </a:r>
            <a:r>
              <a:rPr lang="hu-HU" dirty="0">
                <a:solidFill>
                  <a:prstClr val="black"/>
                </a:solidFill>
                <a:latin typeface="Calibri"/>
              </a:rPr>
              <a:t>.</a:t>
            </a:r>
            <a:endParaRPr lang="hu-H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086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845628" y="81142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hu-HU" sz="3200" b="1" dirty="0">
                <a:solidFill>
                  <a:srgbClr val="FF0000"/>
                </a:solidFill>
                <a:latin typeface="Algerian" pitchFamily="82" charset="0"/>
              </a:rPr>
              <a:t>Teendők  TŰZ</a:t>
            </a:r>
          </a:p>
          <a:p>
            <a:pPr lvl="0"/>
            <a:r>
              <a:rPr lang="hu-HU" sz="3200" b="1" dirty="0">
                <a:solidFill>
                  <a:srgbClr val="FF0000"/>
                </a:solidFill>
                <a:latin typeface="Algerian" pitchFamily="82" charset="0"/>
              </a:rPr>
              <a:t>      esetén</a:t>
            </a:r>
            <a:endParaRPr lang="hu-HU" sz="32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3" name="Picture 2" descr="C:\Users\Szigetiné S. Valéria\Desktop\tuzolto-keszul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64" y="565367"/>
            <a:ext cx="2946080" cy="305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Szigetiné S. Valéria\Desktop\aramtalanito-kapcsoló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180" y="959950"/>
            <a:ext cx="248602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zigetiné S. Valéria\Desktop\tűzoltó autó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736" y="3621925"/>
            <a:ext cx="4000500" cy="266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églalap 5"/>
          <p:cNvSpPr/>
          <p:nvPr/>
        </p:nvSpPr>
        <p:spPr>
          <a:xfrm>
            <a:off x="2078714" y="3621925"/>
            <a:ext cx="4587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u-HU" sz="2800" dirty="0">
                <a:solidFill>
                  <a:prstClr val="black"/>
                </a:solidFill>
                <a:latin typeface="Calibri"/>
              </a:rPr>
              <a:t>1.</a:t>
            </a:r>
            <a:endParaRPr lang="hu-HU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6215596" y="3098705"/>
            <a:ext cx="4587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u-HU" sz="2800" dirty="0">
                <a:solidFill>
                  <a:prstClr val="black"/>
                </a:solidFill>
                <a:latin typeface="Calibri"/>
              </a:rPr>
              <a:t>3.</a:t>
            </a:r>
            <a:endParaRPr lang="hu-HU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9900196" y="2837095"/>
            <a:ext cx="425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u-HU" sz="2800" dirty="0">
                <a:solidFill>
                  <a:prstClr val="black"/>
                </a:solidFill>
                <a:latin typeface="Calibri"/>
              </a:rPr>
              <a:t>2</a:t>
            </a:r>
            <a:r>
              <a:rPr lang="hu-HU" dirty="0">
                <a:solidFill>
                  <a:prstClr val="black"/>
                </a:solidFill>
                <a:latin typeface="Calibri"/>
              </a:rPr>
              <a:t>.</a:t>
            </a:r>
            <a:endParaRPr lang="hu-H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118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862901" y="571244"/>
            <a:ext cx="30780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Megoldás</a:t>
            </a:r>
            <a:endParaRPr kumimoji="0" lang="hu-HU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lgerian" panose="04020705040A02060702" pitchFamily="82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1430639" y="1848140"/>
            <a:ext cx="3262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4     1     3      2</a:t>
            </a:r>
          </a:p>
        </p:txBody>
      </p:sp>
      <p:sp>
        <p:nvSpPr>
          <p:cNvPr id="4" name="Téglalap 3"/>
          <p:cNvSpPr/>
          <p:nvPr/>
        </p:nvSpPr>
        <p:spPr>
          <a:xfrm>
            <a:off x="1770991" y="3105441"/>
            <a:ext cx="3371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2          1            3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76998823"/>
      </p:ext>
    </p:extLst>
  </p:cSld>
  <p:clrMapOvr>
    <a:masterClrMapping/>
  </p:clrMapOvr>
</p:sld>
</file>

<file path=ppt/theme/theme1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Szélesvásznú</PresentationFormat>
  <Paragraphs>14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7" baseType="lpstr">
      <vt:lpstr>Algerian</vt:lpstr>
      <vt:lpstr>Arial</vt:lpstr>
      <vt:lpstr>Calibri</vt:lpstr>
      <vt:lpstr>1_Diseño predeterminado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Valcsi</dc:creator>
  <cp:lastModifiedBy>Valcsi</cp:lastModifiedBy>
  <cp:revision>1</cp:revision>
  <dcterms:created xsi:type="dcterms:W3CDTF">2016-09-01T19:25:17Z</dcterms:created>
  <dcterms:modified xsi:type="dcterms:W3CDTF">2016-09-01T19:25:42Z</dcterms:modified>
</cp:coreProperties>
</file>