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62" r:id="rId3"/>
    <p:sldId id="259" r:id="rId4"/>
    <p:sldId id="260" r:id="rId5"/>
    <p:sldId id="261" r:id="rId6"/>
    <p:sldId id="263" r:id="rId7"/>
    <p:sldId id="264" r:id="rId8"/>
    <p:sldId id="258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42A88-6025-4F0B-B93F-C760D1F3AEF4}" type="datetimeFigureOut">
              <a:rPr lang="hu-HU" smtClean="0"/>
              <a:t>2016.08.02.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01D4C-1A71-4F9F-9DD7-2FAD0FA2860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5635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4388D8-572C-4D24-AE67-1BFE75C7F218}" type="slidenum">
              <a:rPr lang="hu-HU"/>
              <a:pPr/>
              <a:t>2</a:t>
            </a:fld>
            <a:endParaRPr lang="hu-HU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enter</a:t>
            </a:r>
          </a:p>
        </p:txBody>
      </p:sp>
    </p:spTree>
    <p:extLst>
      <p:ext uri="{BB962C8B-B14F-4D97-AF65-F5344CB8AC3E}">
        <p14:creationId xmlns:p14="http://schemas.microsoft.com/office/powerpoint/2010/main" val="2729594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52F07F-8D7A-4AAD-AD16-02676E36D110}" type="slidenum">
              <a:rPr lang="hu-HU"/>
              <a:pPr/>
              <a:t>3</a:t>
            </a:fld>
            <a:endParaRPr lang="hu-HU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space</a:t>
            </a:r>
          </a:p>
        </p:txBody>
      </p:sp>
    </p:spTree>
    <p:extLst>
      <p:ext uri="{BB962C8B-B14F-4D97-AF65-F5344CB8AC3E}">
        <p14:creationId xmlns:p14="http://schemas.microsoft.com/office/powerpoint/2010/main" val="406424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4E0BA9-1E7B-4A5F-B17A-AABD479E00A4}" type="slidenum">
              <a:rPr lang="hu-HU"/>
              <a:pPr/>
              <a:t>4</a:t>
            </a:fld>
            <a:endParaRPr lang="hu-HU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7498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A4C941-4558-4B98-B5EB-A67C6F1B8720}" type="slidenum">
              <a:rPr lang="hu-HU"/>
              <a:pPr/>
              <a:t>5</a:t>
            </a:fld>
            <a:endParaRPr lang="hu-HU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Caps lock</a:t>
            </a:r>
          </a:p>
        </p:txBody>
      </p:sp>
    </p:spTree>
    <p:extLst>
      <p:ext uri="{BB962C8B-B14F-4D97-AF65-F5344CB8AC3E}">
        <p14:creationId xmlns:p14="http://schemas.microsoft.com/office/powerpoint/2010/main" val="193498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8EB4B3-0FA9-4E4A-8CA5-B7E0829D04B1}" type="slidenum">
              <a:rPr lang="hu-HU"/>
              <a:pPr/>
              <a:t>6</a:t>
            </a:fld>
            <a:endParaRPr lang="hu-HU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Back space</a:t>
            </a:r>
          </a:p>
        </p:txBody>
      </p:sp>
    </p:spTree>
    <p:extLst>
      <p:ext uri="{BB962C8B-B14F-4D97-AF65-F5344CB8AC3E}">
        <p14:creationId xmlns:p14="http://schemas.microsoft.com/office/powerpoint/2010/main" val="481478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CE9074-E241-4D65-8D53-AEC0137FCDD1}" type="slidenum">
              <a:rPr lang="hu-HU"/>
              <a:pPr/>
              <a:t>7</a:t>
            </a:fld>
            <a:endParaRPr lang="hu-HU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alt</a:t>
            </a:r>
          </a:p>
        </p:txBody>
      </p:sp>
    </p:spTree>
    <p:extLst>
      <p:ext uri="{BB962C8B-B14F-4D97-AF65-F5344CB8AC3E}">
        <p14:creationId xmlns:p14="http://schemas.microsoft.com/office/powerpoint/2010/main" val="2271719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00AB2-A4C7-475C-ADDE-86400633D046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178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0B5B9-BFC4-496C-B513-E5678F9F0C88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336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2568E-ECBA-419C-A98C-3195CF27977C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999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923F7-064F-4A1B-8E51-E69401A8185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20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3BEE9-259C-47AC-A017-0F4379088BA6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27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6F341-21EB-447A-B5E5-6E2376B7D902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065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5E1C5-EF40-40BF-9AEA-E922B641DDE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147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2C37F-736D-4B3C-99FF-C69A1E657696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21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03CC4-BE04-4434-ADD8-0781E01EC62A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839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F859A-59B7-4B24-B207-1683871CBAEB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517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85498-BF9E-42C2-B6B8-E4642592E998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29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0C4139-3704-407D-8F23-0362279DEF55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01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2208214" y="2708275"/>
            <a:ext cx="7488237" cy="647700"/>
          </a:xfrm>
        </p:spPr>
        <p:txBody>
          <a:bodyPr anchor="ctr"/>
          <a:lstStyle/>
          <a:p>
            <a:pPr eaLnBrk="1" hangingPunct="1"/>
            <a:r>
              <a:rPr lang="hu-HU" sz="4800" dirty="0" smtClean="0">
                <a:solidFill>
                  <a:srgbClr val="333333"/>
                </a:solidFill>
                <a:latin typeface="Lucida Handwriting" panose="03010101010101010101" pitchFamily="66" charset="0"/>
              </a:rPr>
              <a:t>Alfanumerikus billentyűzet</a:t>
            </a:r>
            <a:endParaRPr lang="es-ES" sz="4800" dirty="0">
              <a:solidFill>
                <a:srgbClr val="333333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3" name="Picture 5" descr="bagoly0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6844" y="4171372"/>
            <a:ext cx="1450975" cy="1289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322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29418"/>
            <a:ext cx="10972800" cy="1143000"/>
          </a:xfrm>
        </p:spPr>
        <p:txBody>
          <a:bodyPr/>
          <a:lstStyle/>
          <a:p>
            <a:r>
              <a:rPr lang="hu-HU" sz="2400" b="1" dirty="0">
                <a:solidFill>
                  <a:srgbClr val="0033CC"/>
                </a:solidFill>
              </a:rPr>
              <a:t>Az Enter a legfontosabb billentyű. Parancsokat érvényesítünk vele.</a:t>
            </a:r>
          </a:p>
        </p:txBody>
      </p:sp>
      <p:pic>
        <p:nvPicPr>
          <p:cNvPr id="45059" name="Picture 3" descr="2 Karakter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714500"/>
            <a:ext cx="7924800" cy="3429000"/>
          </a:xfrm>
          <a:prstGeom prst="rect">
            <a:avLst/>
          </a:prstGeom>
          <a:noFill/>
        </p:spPr>
      </p:pic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9551988" y="3141664"/>
            <a:ext cx="215900" cy="2879725"/>
          </a:xfrm>
          <a:prstGeom prst="upArrow">
            <a:avLst>
              <a:gd name="adj1" fmla="val 50000"/>
              <a:gd name="adj2" fmla="val 333456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648075" y="5589588"/>
            <a:ext cx="4895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>
                <a:solidFill>
                  <a:srgbClr val="FF0000"/>
                </a:solidFill>
              </a:rPr>
              <a:t>Figyeld meg a jelét a billentyűn!</a:t>
            </a:r>
          </a:p>
        </p:txBody>
      </p:sp>
    </p:spTree>
    <p:extLst>
      <p:ext uri="{BB962C8B-B14F-4D97-AF65-F5344CB8AC3E}">
        <p14:creationId xmlns:p14="http://schemas.microsoft.com/office/powerpoint/2010/main" val="3473831695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20111"/>
            <a:ext cx="10972800" cy="1143000"/>
          </a:xfrm>
        </p:spPr>
        <p:txBody>
          <a:bodyPr/>
          <a:lstStyle/>
          <a:p>
            <a:r>
              <a:rPr lang="hu-HU" sz="2400" b="1" dirty="0">
                <a:solidFill>
                  <a:srgbClr val="0033CC"/>
                </a:solidFill>
              </a:rPr>
              <a:t>A </a:t>
            </a:r>
            <a:r>
              <a:rPr lang="hu-HU" sz="2400" b="1" dirty="0" err="1">
                <a:solidFill>
                  <a:srgbClr val="0033CC"/>
                </a:solidFill>
              </a:rPr>
              <a:t>Space</a:t>
            </a:r>
            <a:r>
              <a:rPr lang="hu-HU" sz="2400" b="1" dirty="0">
                <a:solidFill>
                  <a:srgbClr val="0033CC"/>
                </a:solidFill>
              </a:rPr>
              <a:t> /</a:t>
            </a:r>
            <a:r>
              <a:rPr lang="hu-HU" sz="2400" b="1" dirty="0" err="1">
                <a:solidFill>
                  <a:srgbClr val="0033CC"/>
                </a:solidFill>
              </a:rPr>
              <a:t>szpész</a:t>
            </a:r>
            <a:r>
              <a:rPr lang="hu-HU" sz="2400" b="1" dirty="0">
                <a:solidFill>
                  <a:srgbClr val="0033CC"/>
                </a:solidFill>
              </a:rPr>
              <a:t>/ billentyűvel szóközt ütünk.</a:t>
            </a:r>
          </a:p>
        </p:txBody>
      </p:sp>
      <p:pic>
        <p:nvPicPr>
          <p:cNvPr id="34819" name="Picture 3" descr="2 Karakter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714500"/>
            <a:ext cx="7924800" cy="3429000"/>
          </a:xfrm>
          <a:prstGeom prst="rect">
            <a:avLst/>
          </a:prstGeom>
          <a:noFill/>
        </p:spPr>
      </p:pic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5664201" y="4724401"/>
            <a:ext cx="720725" cy="1370013"/>
          </a:xfrm>
          <a:prstGeom prst="upArrow">
            <a:avLst>
              <a:gd name="adj1" fmla="val 50000"/>
              <a:gd name="adj2" fmla="val 4752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4610285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37344"/>
            <a:ext cx="10972800" cy="1143000"/>
          </a:xfrm>
        </p:spPr>
        <p:txBody>
          <a:bodyPr/>
          <a:lstStyle/>
          <a:p>
            <a:r>
              <a:rPr lang="hu-HU" sz="2400" b="1" dirty="0">
                <a:solidFill>
                  <a:srgbClr val="0033CC"/>
                </a:solidFill>
              </a:rPr>
              <a:t>A Shift billentyűt lenyomva nagybetűket gépelhetünk.</a:t>
            </a:r>
          </a:p>
        </p:txBody>
      </p:sp>
      <p:pic>
        <p:nvPicPr>
          <p:cNvPr id="37891" name="Picture 3" descr="2 Karakter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51" y="1844675"/>
            <a:ext cx="6194425" cy="2679700"/>
          </a:xfrm>
          <a:prstGeom prst="rect">
            <a:avLst/>
          </a:prstGeom>
          <a:noFill/>
        </p:spPr>
      </p:pic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3432175" y="3716338"/>
            <a:ext cx="215900" cy="1873250"/>
          </a:xfrm>
          <a:prstGeom prst="upArrow">
            <a:avLst>
              <a:gd name="adj1" fmla="val 50000"/>
              <a:gd name="adj2" fmla="val 21691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8543925" y="3716338"/>
            <a:ext cx="215900" cy="1873250"/>
          </a:xfrm>
          <a:prstGeom prst="upArrow">
            <a:avLst>
              <a:gd name="adj1" fmla="val 50000"/>
              <a:gd name="adj2" fmla="val 21691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3648075" y="5589588"/>
            <a:ext cx="4895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>
                <a:solidFill>
                  <a:srgbClr val="FF0000"/>
                </a:solidFill>
              </a:rPr>
              <a:t>Figyeld meg a jelét a billentyűn!</a:t>
            </a:r>
          </a:p>
        </p:txBody>
      </p:sp>
    </p:spTree>
    <p:extLst>
      <p:ext uri="{BB962C8B-B14F-4D97-AF65-F5344CB8AC3E}">
        <p14:creationId xmlns:p14="http://schemas.microsoft.com/office/powerpoint/2010/main" val="1250322788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71500"/>
            <a:ext cx="10972800" cy="1143000"/>
          </a:xfrm>
        </p:spPr>
        <p:txBody>
          <a:bodyPr/>
          <a:lstStyle/>
          <a:p>
            <a:r>
              <a:rPr lang="hu-HU" sz="2400" b="1" dirty="0" err="1">
                <a:solidFill>
                  <a:srgbClr val="0033CC"/>
                </a:solidFill>
              </a:rPr>
              <a:t>Caps</a:t>
            </a:r>
            <a:r>
              <a:rPr lang="hu-HU" sz="2400" b="1" dirty="0">
                <a:solidFill>
                  <a:srgbClr val="0033CC"/>
                </a:solidFill>
              </a:rPr>
              <a:t> </a:t>
            </a:r>
            <a:r>
              <a:rPr lang="hu-HU" sz="2400" b="1" dirty="0" err="1">
                <a:solidFill>
                  <a:srgbClr val="0033CC"/>
                </a:solidFill>
              </a:rPr>
              <a:t>Lock</a:t>
            </a:r>
            <a:r>
              <a:rPr lang="hu-HU" sz="2400" b="1" dirty="0">
                <a:solidFill>
                  <a:srgbClr val="0033CC"/>
                </a:solidFill>
              </a:rPr>
              <a:t> billentyűt megnyomva csak nagybetűket gépelhetünk. Működését visszajelző </a:t>
            </a:r>
            <a:r>
              <a:rPr lang="hu-HU" sz="2400" b="1" dirty="0" smtClean="0">
                <a:solidFill>
                  <a:srgbClr val="0033CC"/>
                </a:solidFill>
              </a:rPr>
              <a:t>lámpa </a:t>
            </a:r>
            <a:r>
              <a:rPr lang="hu-HU" sz="2400" b="1" dirty="0">
                <a:solidFill>
                  <a:srgbClr val="0033CC"/>
                </a:solidFill>
              </a:rPr>
              <a:t>jelzi.</a:t>
            </a:r>
          </a:p>
        </p:txBody>
      </p:sp>
      <p:pic>
        <p:nvPicPr>
          <p:cNvPr id="43011" name="Picture 3" descr="2 Karakter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714500"/>
            <a:ext cx="7924800" cy="3429000"/>
          </a:xfrm>
          <a:prstGeom prst="rect">
            <a:avLst/>
          </a:prstGeom>
          <a:noFill/>
        </p:spPr>
      </p:pic>
      <p:sp>
        <p:nvSpPr>
          <p:cNvPr id="43012" name="AutoShape 4"/>
          <p:cNvSpPr>
            <a:spLocks noChangeArrowheads="1"/>
          </p:cNvSpPr>
          <p:nvPr/>
        </p:nvSpPr>
        <p:spPr bwMode="auto">
          <a:xfrm>
            <a:off x="2566989" y="3500438"/>
            <a:ext cx="433387" cy="2449512"/>
          </a:xfrm>
          <a:prstGeom prst="upArrow">
            <a:avLst>
              <a:gd name="adj1" fmla="val 50000"/>
              <a:gd name="adj2" fmla="val 141301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3648075" y="5589588"/>
            <a:ext cx="4895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>
                <a:solidFill>
                  <a:srgbClr val="FF0000"/>
                </a:solidFill>
              </a:rPr>
              <a:t>Figyeld meg a jelét a billentyűn!</a:t>
            </a:r>
          </a:p>
        </p:txBody>
      </p:sp>
    </p:spTree>
    <p:extLst>
      <p:ext uri="{BB962C8B-B14F-4D97-AF65-F5344CB8AC3E}">
        <p14:creationId xmlns:p14="http://schemas.microsoft.com/office/powerpoint/2010/main" val="1082789302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78559"/>
            <a:ext cx="8229600" cy="1143000"/>
          </a:xfrm>
        </p:spPr>
        <p:txBody>
          <a:bodyPr/>
          <a:lstStyle/>
          <a:p>
            <a:r>
              <a:rPr lang="hu-HU" sz="2400" b="1" dirty="0" err="1">
                <a:solidFill>
                  <a:srgbClr val="0033CC"/>
                </a:solidFill>
              </a:rPr>
              <a:t>BackSpace</a:t>
            </a:r>
            <a:r>
              <a:rPr lang="hu-HU" sz="2400" b="1" dirty="0">
                <a:solidFill>
                  <a:srgbClr val="0033CC"/>
                </a:solidFill>
              </a:rPr>
              <a:t> (</a:t>
            </a:r>
            <a:r>
              <a:rPr lang="hu-HU" sz="2400" b="1" dirty="0" err="1">
                <a:solidFill>
                  <a:srgbClr val="0033CC"/>
                </a:solidFill>
              </a:rPr>
              <a:t>bekszpész</a:t>
            </a:r>
            <a:r>
              <a:rPr lang="hu-HU" sz="2400" b="1" dirty="0">
                <a:solidFill>
                  <a:srgbClr val="0033CC"/>
                </a:solidFill>
              </a:rPr>
              <a:t>) billentyűt lenyomva, a rosszul begépelt betűt tudjuk törölni a gépelt dokumentumban.</a:t>
            </a:r>
          </a:p>
        </p:txBody>
      </p:sp>
      <p:pic>
        <p:nvPicPr>
          <p:cNvPr id="47107" name="Picture 3" descr="2 Karakter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714500"/>
            <a:ext cx="7924800" cy="3429000"/>
          </a:xfrm>
          <a:prstGeom prst="rect">
            <a:avLst/>
          </a:prstGeom>
          <a:noFill/>
        </p:spPr>
      </p:pic>
      <p:sp>
        <p:nvSpPr>
          <p:cNvPr id="47108" name="AutoShape 4"/>
          <p:cNvSpPr>
            <a:spLocks noChangeArrowheads="1"/>
          </p:cNvSpPr>
          <p:nvPr/>
        </p:nvSpPr>
        <p:spPr bwMode="auto">
          <a:xfrm>
            <a:off x="9409113" y="2133600"/>
            <a:ext cx="215900" cy="3455988"/>
          </a:xfrm>
          <a:prstGeom prst="upArrow">
            <a:avLst>
              <a:gd name="adj1" fmla="val 50000"/>
              <a:gd name="adj2" fmla="val 400184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3648075" y="5589588"/>
            <a:ext cx="4895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>
                <a:solidFill>
                  <a:srgbClr val="FF0000"/>
                </a:solidFill>
              </a:rPr>
              <a:t>Figyeld meg a jelét a billentyűn!</a:t>
            </a:r>
          </a:p>
        </p:txBody>
      </p:sp>
    </p:spTree>
    <p:extLst>
      <p:ext uri="{BB962C8B-B14F-4D97-AF65-F5344CB8AC3E}">
        <p14:creationId xmlns:p14="http://schemas.microsoft.com/office/powerpoint/2010/main" val="2195408954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92847"/>
            <a:ext cx="10972800" cy="1143000"/>
          </a:xfrm>
        </p:spPr>
        <p:txBody>
          <a:bodyPr/>
          <a:lstStyle/>
          <a:p>
            <a:r>
              <a:rPr lang="hu-HU" sz="2400" b="1" dirty="0" err="1">
                <a:solidFill>
                  <a:srgbClr val="0033CC"/>
                </a:solidFill>
              </a:rPr>
              <a:t>AltGr</a:t>
            </a:r>
            <a:r>
              <a:rPr lang="hu-HU" sz="2400" b="1" dirty="0">
                <a:solidFill>
                  <a:srgbClr val="0033CC"/>
                </a:solidFill>
              </a:rPr>
              <a:t> billentyűt lenyomva tartva a számok, betűk alatti karaktereket tudjuk megjeleníteni.</a:t>
            </a:r>
          </a:p>
        </p:txBody>
      </p:sp>
      <p:pic>
        <p:nvPicPr>
          <p:cNvPr id="38915" name="Picture 3" descr="2 Karakter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714500"/>
            <a:ext cx="7924800" cy="3429000"/>
          </a:xfrm>
          <a:prstGeom prst="rect">
            <a:avLst/>
          </a:prstGeom>
          <a:noFill/>
        </p:spPr>
      </p:pic>
      <p:sp>
        <p:nvSpPr>
          <p:cNvPr id="38916" name="AutoShape 4"/>
          <p:cNvSpPr>
            <a:spLocks noChangeArrowheads="1"/>
          </p:cNvSpPr>
          <p:nvPr/>
        </p:nvSpPr>
        <p:spPr bwMode="auto">
          <a:xfrm>
            <a:off x="8401050" y="4797426"/>
            <a:ext cx="287338" cy="1439863"/>
          </a:xfrm>
          <a:prstGeom prst="upArrow">
            <a:avLst>
              <a:gd name="adj1" fmla="val 50000"/>
              <a:gd name="adj2" fmla="val 125276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38917" name="AutoShape 5"/>
          <p:cNvSpPr>
            <a:spLocks noChangeArrowheads="1"/>
          </p:cNvSpPr>
          <p:nvPr/>
        </p:nvSpPr>
        <p:spPr bwMode="auto">
          <a:xfrm>
            <a:off x="5232400" y="4149725"/>
            <a:ext cx="215900" cy="2089150"/>
          </a:xfrm>
          <a:prstGeom prst="upArrow">
            <a:avLst>
              <a:gd name="adj1" fmla="val 50000"/>
              <a:gd name="adj2" fmla="val 24191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8564280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5 Kurzor vezézlő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2405" y="1708437"/>
            <a:ext cx="2868946" cy="2354407"/>
          </a:xfrm>
          <a:prstGeom prst="rect">
            <a:avLst/>
          </a:prstGeom>
          <a:noFill/>
        </p:spPr>
      </p:pic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1511877" y="4062844"/>
            <a:ext cx="287338" cy="1439863"/>
          </a:xfrm>
          <a:prstGeom prst="upArrow">
            <a:avLst>
              <a:gd name="adj1" fmla="val 50000"/>
              <a:gd name="adj2" fmla="val 125276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5029200" y="1108272"/>
            <a:ext cx="69395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400" b="1" dirty="0" smtClean="0">
                <a:solidFill>
                  <a:srgbClr val="0033CC"/>
                </a:solidFill>
              </a:rPr>
              <a:t>A </a:t>
            </a:r>
            <a:r>
              <a:rPr lang="hu-HU" sz="2400" b="1" dirty="0" err="1" smtClean="0">
                <a:solidFill>
                  <a:srgbClr val="0033CC"/>
                </a:solidFill>
              </a:rPr>
              <a:t>Delete</a:t>
            </a:r>
            <a:r>
              <a:rPr lang="hu-HU" sz="2400" b="1" dirty="0" smtClean="0">
                <a:solidFill>
                  <a:srgbClr val="0033CC"/>
                </a:solidFill>
              </a:rPr>
              <a:t> (dilit) billentyűt lenyomva a kurzortól </a:t>
            </a:r>
          </a:p>
          <a:p>
            <a:pPr>
              <a:lnSpc>
                <a:spcPct val="150000"/>
              </a:lnSpc>
            </a:pPr>
            <a:r>
              <a:rPr lang="hu-HU" sz="2400" b="1" dirty="0" smtClean="0">
                <a:solidFill>
                  <a:srgbClr val="0033CC"/>
                </a:solidFill>
              </a:rPr>
              <a:t>jobbra levő karaktert tudjuk törölni.</a:t>
            </a:r>
            <a:endParaRPr lang="hu-HU" sz="2400" b="1" dirty="0">
              <a:solidFill>
                <a:srgbClr val="0033CC"/>
              </a:solidFill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885640"/>
            <a:ext cx="2219325" cy="400050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7765459" y="2885640"/>
            <a:ext cx="530915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u-HU" dirty="0" smtClean="0"/>
              <a:t>Del</a:t>
            </a:r>
            <a:endParaRPr lang="hu-HU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895" y="2942790"/>
            <a:ext cx="1638300" cy="342900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909" y="2923740"/>
            <a:ext cx="1714500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32557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128</Words>
  <Application>Microsoft Office PowerPoint</Application>
  <PresentationFormat>Szélesvásznú</PresentationFormat>
  <Paragraphs>25</Paragraphs>
  <Slides>8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Arial</vt:lpstr>
      <vt:lpstr>Calibri</vt:lpstr>
      <vt:lpstr>Lucida Handwriting</vt:lpstr>
      <vt:lpstr>Diseño predeterminado</vt:lpstr>
      <vt:lpstr>Alfanumerikus billentyűzet</vt:lpstr>
      <vt:lpstr>Az Enter a legfontosabb billentyű. Parancsokat érvényesítünk vele.</vt:lpstr>
      <vt:lpstr>A Space /szpész/ billentyűvel szóközt ütünk.</vt:lpstr>
      <vt:lpstr>A Shift billentyűt lenyomva nagybetűket gépelhetünk.</vt:lpstr>
      <vt:lpstr>Caps Lock billentyűt megnyomva csak nagybetűket gépelhetünk. Működését visszajelző lámpa jelzi.</vt:lpstr>
      <vt:lpstr>BackSpace (bekszpész) billentyűt lenyomva, a rosszul begépelt betűt tudjuk törölni a gépelt dokumentumban.</vt:lpstr>
      <vt:lpstr>AltGr billentyűt lenyomva tartva a számok, betűk alatti karaktereket tudjuk megjeleníteni.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Alfanumerikus billentyűzet</dc:title>
  <dc:creator>Valcsi</dc:creator>
  <cp:lastModifiedBy>Valcsi</cp:lastModifiedBy>
  <cp:revision>3</cp:revision>
  <dcterms:created xsi:type="dcterms:W3CDTF">2016-07-31T19:08:56Z</dcterms:created>
  <dcterms:modified xsi:type="dcterms:W3CDTF">2016-08-02T16:47:53Z</dcterms:modified>
</cp:coreProperties>
</file>