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60" r:id="rId2"/>
    <p:sldId id="266" r:id="rId3"/>
    <p:sldId id="267" r:id="rId4"/>
    <p:sldId id="268" r:id="rId5"/>
    <p:sldId id="269" r:id="rId6"/>
    <p:sldId id="270" r:id="rId7"/>
    <p:sldId id="271" r:id="rId8"/>
    <p:sldId id="272" r:id="rId9"/>
    <p:sldId id="273" r:id="rId10"/>
    <p:sldId id="274" r:id="rId11"/>
    <p:sldId id="275" r:id="rId12"/>
    <p:sldId id="276" r:id="rId13"/>
    <p:sldId id="277" r:id="rId14"/>
    <p:sldId id="278" r:id="rId15"/>
  </p:sldIdLst>
  <p:sldSz cx="12192000" cy="6858000"/>
  <p:notesSz cx="6858000" cy="9144000"/>
  <p:defaultTextStyle>
    <a:defPPr>
      <a:defRPr lang="hu-H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4" autoAdjust="0"/>
    <p:restoredTop sz="94660"/>
  </p:normalViewPr>
  <p:slideViewPr>
    <p:cSldViewPr snapToGrid="0">
      <p:cViewPr varScale="1">
        <p:scale>
          <a:sx n="92" d="100"/>
          <a:sy n="92" d="100"/>
        </p:scale>
        <p:origin x="498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ím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hu-HU" smtClean="0"/>
              <a:t>Alcím mintájának szerkesztése</a:t>
            </a:r>
            <a:endParaRPr lang="hu-H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F716593-25D3-439D-B6B2-8E38AEC2661A}" type="slidenum">
              <a:rPr lang="es-E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s-E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002356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Cím és függőlege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0F2DC12-9FAD-484C-AAB8-13D13FDB8A64}" type="slidenum">
              <a:rPr lang="es-E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s-E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64879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Függőleges cím é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üggőleges cím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5593EC4-1D73-4854-AEEA-6DD65D3ED677}" type="slidenum">
              <a:rPr lang="es-E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s-E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2716803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artalom helye 1"/>
          <p:cNvSpPr>
            <a:spLocks noGrp="1"/>
          </p:cNvSpPr>
          <p:nvPr>
            <p:ph/>
          </p:nvPr>
        </p:nvSpPr>
        <p:spPr>
          <a:xfrm>
            <a:off x="609600" y="274639"/>
            <a:ext cx="10972800" cy="5851525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3C5D029-B405-4713-AB3A-620D67EED833}" type="slidenum">
              <a:rPr lang="hu-HU"/>
              <a:pPr>
                <a:defRPr/>
              </a:pPr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3302386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16E4706-5643-4A02-A7E9-CE0987AFF092}" type="slidenum">
              <a:rPr lang="es-E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s-E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326599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zakaszfejlé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831851" y="1709739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831851" y="4589464"/>
            <a:ext cx="105156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5DAD1F5-CAE6-4740-B4FE-759FCD7F3B52}" type="slidenum">
              <a:rPr lang="es-E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s-E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282169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9D9FB56-E423-4833-B4BD-024FA4D66D7F}" type="slidenum">
              <a:rPr lang="es-E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s-E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899612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840317" y="365126"/>
            <a:ext cx="10515600" cy="1325563"/>
          </a:xfrm>
        </p:spPr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840318" y="1681163"/>
            <a:ext cx="5158316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840318" y="2505075"/>
            <a:ext cx="5158316" cy="3684588"/>
          </a:xfrm>
        </p:spPr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5" name="Szöveg helye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71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6" name="Tartalom helye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717" cy="3684588"/>
          </a:xfrm>
        </p:spPr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FE95564-D618-47AE-ABF1-2F61D40893F7}" type="slidenum">
              <a:rPr lang="es-E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s-E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805084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5F5B63F-93A9-4BFE-83A3-B2A4CE640993}" type="slidenum">
              <a:rPr lang="es-E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s-E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758603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F185562-AF46-482A-96C2-C8CF37BEF701}" type="slidenum">
              <a:rPr lang="es-E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s-E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132940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artalomrész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C03DE67-07AE-446B-A56C-62F47CAD9F0D}" type="slidenum">
              <a:rPr lang="es-E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s-E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078364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Kép helye 2"/>
          <p:cNvSpPr>
            <a:spLocks noGrp="1"/>
          </p:cNvSpPr>
          <p:nvPr>
            <p:ph type="pic"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hu-HU" noProof="0" smtClean="0"/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A4406B7-B41E-415E-9884-4494B28AB56D}" type="slidenum">
              <a:rPr lang="es-E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s-E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869677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s-ES" smtClean="0"/>
              <a:t>Haga clic para cambiar el estilo de título	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600201"/>
            <a:ext cx="109728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5225"/>
            <a:ext cx="2844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 smtClean="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5225"/>
            <a:ext cx="3860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 smtClean="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5225"/>
            <a:ext cx="2844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 smtClean="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DD10AEC2-BF28-4B83-AF03-5DD3EDD20B58}" type="slidenum">
              <a:rPr lang="es-ES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s-E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626994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hu-H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gif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gif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gif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gif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gif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gif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gif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gif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gif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gif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gif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6"/>
          <p:cNvSpPr>
            <a:spLocks noGrp="1" noChangeArrowheads="1"/>
          </p:cNvSpPr>
          <p:nvPr>
            <p:ph type="ctrTitle"/>
          </p:nvPr>
        </p:nvSpPr>
        <p:spPr>
          <a:xfrm>
            <a:off x="6002339" y="1801814"/>
            <a:ext cx="4968875" cy="1296987"/>
          </a:xfrm>
        </p:spPr>
        <p:txBody>
          <a:bodyPr anchor="ctr"/>
          <a:lstStyle/>
          <a:p>
            <a:pPr eaLnBrk="1" hangingPunct="1"/>
            <a:r>
              <a:rPr lang="hu-HU" sz="4400" dirty="0" smtClean="0">
                <a:solidFill>
                  <a:schemeClr val="tx1"/>
                </a:solidFill>
              </a:rPr>
              <a:t>A számítástechnika terem rendje</a:t>
            </a:r>
            <a:endParaRPr lang="es-ES" sz="4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0812452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7" name="Rectangle 5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pPr eaLnBrk="1" hangingPunct="1">
              <a:buFont typeface="Symbol" pitchFamily="18" charset="2"/>
              <a:buChar char=""/>
            </a:pPr>
            <a:r>
              <a:rPr lang="hu-HU" sz="2400"/>
              <a:t>A számítógép nagy értékű berendezés. Szándékos vagy gondatlan károkozásért a kárt okozót, illetve a gondviselőjét anyagi felelősség terheli.</a:t>
            </a:r>
          </a:p>
          <a:p>
            <a:pPr eaLnBrk="1" hangingPunct="1">
              <a:buFontTx/>
              <a:buNone/>
            </a:pPr>
            <a:endParaRPr lang="hu-HU" sz="2400"/>
          </a:p>
        </p:txBody>
      </p:sp>
      <p:pic>
        <p:nvPicPr>
          <p:cNvPr id="39939" name="Picture 8" descr="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167438" y="1628776"/>
            <a:ext cx="4032250" cy="2868613"/>
          </a:xfrm>
          <a:prstGeom prst="rect">
            <a:avLst/>
          </a:prstGeom>
          <a:noFill/>
          <a:ln w="9525">
            <a:solidFill>
              <a:srgbClr val="CC9900"/>
            </a:solidFill>
            <a:miter lim="800000"/>
            <a:headEnd/>
            <a:tailEnd/>
          </a:ln>
        </p:spPr>
      </p:pic>
      <p:pic>
        <p:nvPicPr>
          <p:cNvPr id="39940" name="Picture 10" descr="fel14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719513" y="4724400"/>
            <a:ext cx="508000" cy="1081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613383406"/>
      </p:ext>
    </p:extLst>
  </p:cSld>
  <p:clrMapOvr>
    <a:masterClrMapping/>
  </p:clrMapOvr>
  <p:transition spd="slow">
    <p:zoom dir="in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1" name="Rectangle 5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pPr eaLnBrk="1" hangingPunct="1"/>
            <a:r>
              <a:rPr lang="hu-HU" sz="2400"/>
              <a:t>A számítógép részeinek működését a belekerült szennyeződés akadályozhatja, tönkre teheti. Ezért a teremben nem lehet étkezni.</a:t>
            </a:r>
          </a:p>
        </p:txBody>
      </p:sp>
      <p:pic>
        <p:nvPicPr>
          <p:cNvPr id="40963" name="Picture 8" descr="6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167438" y="1628775"/>
            <a:ext cx="4032250" cy="2814638"/>
          </a:xfrm>
          <a:prstGeom prst="rect">
            <a:avLst/>
          </a:prstGeom>
          <a:noFill/>
          <a:ln w="9525">
            <a:solidFill>
              <a:srgbClr val="CC9900"/>
            </a:solidFill>
            <a:miter lim="800000"/>
            <a:headEnd/>
            <a:tailEnd/>
          </a:ln>
        </p:spPr>
      </p:pic>
      <p:pic>
        <p:nvPicPr>
          <p:cNvPr id="40964" name="Picture 10" descr="fel14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719513" y="4724400"/>
            <a:ext cx="508000" cy="1081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734914667"/>
      </p:ext>
    </p:extLst>
  </p:cSld>
  <p:clrMapOvr>
    <a:masterClrMapping/>
  </p:clrMapOvr>
  <p:transition spd="slow">
    <p:zoom dir="in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5" name="Rectangle 5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pPr eaLnBrk="1" hangingPunct="1">
              <a:buFont typeface="Symbol" pitchFamily="18" charset="2"/>
              <a:buChar char=""/>
            </a:pPr>
            <a:r>
              <a:rPr lang="hu-HU" sz="2400"/>
              <a:t>A teremben csak felügyelettel, a tanítód utasításai szerint lehet dolgozni.</a:t>
            </a:r>
          </a:p>
          <a:p>
            <a:pPr eaLnBrk="1" hangingPunct="1">
              <a:buFontTx/>
              <a:buNone/>
            </a:pPr>
            <a:endParaRPr lang="hu-HU" sz="2400"/>
          </a:p>
        </p:txBody>
      </p:sp>
      <p:pic>
        <p:nvPicPr>
          <p:cNvPr id="41987" name="Picture 8" descr="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167438" y="1628775"/>
            <a:ext cx="4032250" cy="2897188"/>
          </a:xfrm>
          <a:prstGeom prst="rect">
            <a:avLst/>
          </a:prstGeom>
          <a:noFill/>
          <a:ln w="9525">
            <a:solidFill>
              <a:srgbClr val="CC9900"/>
            </a:solidFill>
            <a:miter lim="800000"/>
            <a:headEnd/>
            <a:tailEnd/>
          </a:ln>
        </p:spPr>
      </p:pic>
      <p:pic>
        <p:nvPicPr>
          <p:cNvPr id="41988" name="Picture 10" descr="fel14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719513" y="3860800"/>
            <a:ext cx="508000" cy="1081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122555348"/>
      </p:ext>
    </p:extLst>
  </p:cSld>
  <p:clrMapOvr>
    <a:masterClrMapping/>
  </p:clrMapOvr>
  <p:transition spd="slow">
    <p:zoom dir="in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09" name="Rectangle 5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pPr eaLnBrk="1" hangingPunct="1">
              <a:buFont typeface="Symbol" pitchFamily="18" charset="2"/>
              <a:buChar char=""/>
            </a:pPr>
            <a:r>
              <a:rPr lang="hu-HU" sz="2400"/>
              <a:t>Munka után az eszközöket és az asztalt mindenkinek rendben kell hagynia!</a:t>
            </a:r>
          </a:p>
          <a:p>
            <a:pPr eaLnBrk="1" hangingPunct="1">
              <a:buFontTx/>
              <a:buNone/>
            </a:pPr>
            <a:endParaRPr lang="hu-HU" sz="2400"/>
          </a:p>
        </p:txBody>
      </p:sp>
      <p:pic>
        <p:nvPicPr>
          <p:cNvPr id="43011" name="Picture 8" descr="8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096000" y="1628775"/>
            <a:ext cx="4083050" cy="2909888"/>
          </a:xfrm>
          <a:prstGeom prst="rect">
            <a:avLst/>
          </a:prstGeom>
          <a:noFill/>
          <a:ln w="9525">
            <a:solidFill>
              <a:srgbClr val="CC9900"/>
            </a:solidFill>
            <a:miter lim="800000"/>
            <a:headEnd/>
            <a:tailEnd/>
          </a:ln>
        </p:spPr>
      </p:pic>
      <p:pic>
        <p:nvPicPr>
          <p:cNvPr id="43012" name="Picture 10" descr="fel14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719513" y="3860800"/>
            <a:ext cx="508000" cy="1081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4241231479"/>
      </p:ext>
    </p:extLst>
  </p:cSld>
  <p:clrMapOvr>
    <a:masterClrMapping/>
  </p:clrMapOvr>
  <p:transition spd="slow">
    <p:zoom dir="in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7828" name="Picture 4" descr="c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92426" y="509156"/>
            <a:ext cx="7255885" cy="590562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77829" name="Line 5"/>
          <p:cNvSpPr>
            <a:spLocks noChangeShapeType="1"/>
          </p:cNvSpPr>
          <p:nvPr/>
        </p:nvSpPr>
        <p:spPr bwMode="auto">
          <a:xfrm>
            <a:off x="1992314" y="404813"/>
            <a:ext cx="1800225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66736504"/>
      </p:ext>
    </p:extLst>
  </p:cSld>
  <p:clrMapOvr>
    <a:masterClrMapping/>
  </p:clrMapOvr>
  <p:transition spd="slow">
    <p:zoom dir="in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1" name="Picture 9" descr="01"/>
          <p:cNvPicPr>
            <a:picLocks noGrp="1" noChangeAspect="1" noChangeArrowheads="1"/>
          </p:cNvPicPr>
          <p:nvPr>
            <p:ph/>
          </p:nvPr>
        </p:nvPicPr>
        <p:blipFill>
          <a:blip r:embed="rId2"/>
          <a:srcRect/>
          <a:stretch>
            <a:fillRect/>
          </a:stretch>
        </p:blipFill>
        <p:spPr>
          <a:xfrm>
            <a:off x="2177041" y="869086"/>
            <a:ext cx="7414032" cy="5542106"/>
          </a:xfrm>
          <a:ln>
            <a:solidFill>
              <a:schemeClr val="tx1"/>
            </a:solidFill>
          </a:ln>
        </p:spPr>
      </p:pic>
      <p:sp>
        <p:nvSpPr>
          <p:cNvPr id="30722" name="Text Box 11"/>
          <p:cNvSpPr txBox="1">
            <a:spLocks noChangeArrowheads="1"/>
          </p:cNvSpPr>
          <p:nvPr/>
        </p:nvSpPr>
        <p:spPr bwMode="auto">
          <a:xfrm>
            <a:off x="2289588" y="349972"/>
            <a:ext cx="7272338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hu-HU" sz="2800" b="1" u="sng" dirty="0"/>
              <a:t>Figyeld meg a képet, beszélgessünk róla!</a:t>
            </a:r>
          </a:p>
        </p:txBody>
      </p:sp>
    </p:spTree>
    <p:extLst>
      <p:ext uri="{BB962C8B-B14F-4D97-AF65-F5344CB8AC3E}">
        <p14:creationId xmlns:p14="http://schemas.microsoft.com/office/powerpoint/2010/main" val="459785772"/>
      </p:ext>
    </p:extLst>
  </p:cSld>
  <p:clrMapOvr>
    <a:masterClrMapping/>
  </p:clrMapOvr>
  <p:transition spd="slow">
    <p:zoom dir="in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hu-HU" smtClean="0"/>
              <a:t>Gépterem rendje:</a:t>
            </a:r>
          </a:p>
        </p:txBody>
      </p:sp>
      <p:sp>
        <p:nvSpPr>
          <p:cNvPr id="32770" name="Rectangle 5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pPr eaLnBrk="1" hangingPunct="1">
              <a:buFont typeface="Symbol" pitchFamily="18" charset="2"/>
              <a:buChar char=""/>
            </a:pPr>
            <a:r>
              <a:rPr lang="hu-HU" sz="2400"/>
              <a:t>A terem fokozottan balesetveszélyes, ezért ott fegyelmezetten kell viselkedned.</a:t>
            </a:r>
          </a:p>
          <a:p>
            <a:pPr eaLnBrk="1" hangingPunct="1">
              <a:buFontTx/>
              <a:buNone/>
            </a:pPr>
            <a:endParaRPr lang="hu-HU" sz="2400"/>
          </a:p>
        </p:txBody>
      </p:sp>
      <p:pic>
        <p:nvPicPr>
          <p:cNvPr id="32772" name="Picture 8" descr="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167438" y="1628776"/>
            <a:ext cx="4030662" cy="2855913"/>
          </a:xfrm>
          <a:prstGeom prst="rect">
            <a:avLst/>
          </a:prstGeom>
          <a:noFill/>
          <a:ln w="9525">
            <a:solidFill>
              <a:srgbClr val="CC9900"/>
            </a:solidFill>
            <a:miter lim="800000"/>
            <a:headEnd/>
            <a:tailEnd/>
          </a:ln>
        </p:spPr>
      </p:pic>
      <p:pic>
        <p:nvPicPr>
          <p:cNvPr id="32773" name="Picture 11" descr="fel14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719513" y="3860800"/>
            <a:ext cx="508000" cy="1081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714818345"/>
      </p:ext>
    </p:extLst>
  </p:cSld>
  <p:clrMapOvr>
    <a:masterClrMapping/>
  </p:clrMapOvr>
  <p:transition spd="slow">
    <p:zoom dir="in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3" name="Rectangle 5"/>
          <p:cNvSpPr>
            <a:spLocks noGrp="1" noChangeArrowheads="1"/>
          </p:cNvSpPr>
          <p:nvPr>
            <p:ph type="body" sz="half" idx="1"/>
          </p:nvPr>
        </p:nvSpPr>
        <p:spPr>
          <a:xfrm>
            <a:off x="782638" y="800101"/>
            <a:ext cx="5384800" cy="4525963"/>
          </a:xfrm>
        </p:spPr>
        <p:txBody>
          <a:bodyPr/>
          <a:lstStyle/>
          <a:p>
            <a:pPr eaLnBrk="1" hangingPunct="1">
              <a:buFont typeface="Symbol" pitchFamily="18" charset="2"/>
              <a:buChar char=""/>
            </a:pPr>
            <a:r>
              <a:rPr lang="hu-HU" sz="2400" dirty="0"/>
              <a:t>A gépeket összekötő kábelek balesetveszélyesek, ezért a gépteremben csak óvatosan szabad közlekedni. A könnyen lelökhető, lerántható berendezésekre, különösen a monitorokra fokozottan kell ügyelni.</a:t>
            </a:r>
          </a:p>
          <a:p>
            <a:pPr eaLnBrk="1" hangingPunct="1"/>
            <a:endParaRPr lang="hu-HU" sz="2400" dirty="0"/>
          </a:p>
        </p:txBody>
      </p:sp>
      <p:pic>
        <p:nvPicPr>
          <p:cNvPr id="33795" name="Picture 8" descr="9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167438" y="3357563"/>
            <a:ext cx="4032250" cy="2817812"/>
          </a:xfrm>
          <a:prstGeom prst="rect">
            <a:avLst/>
          </a:prstGeom>
          <a:noFill/>
          <a:ln w="9525">
            <a:solidFill>
              <a:srgbClr val="CC9900"/>
            </a:solidFill>
            <a:miter lim="800000"/>
            <a:headEnd/>
            <a:tailEnd/>
          </a:ln>
        </p:spPr>
      </p:pic>
      <p:pic>
        <p:nvPicPr>
          <p:cNvPr id="33796" name="Picture 9" descr="balra25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167439" y="1700213"/>
            <a:ext cx="1081087" cy="50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406925925"/>
      </p:ext>
    </p:extLst>
  </p:cSld>
  <p:clrMapOvr>
    <a:masterClrMapping/>
  </p:clrMapOvr>
  <p:transition spd="slow">
    <p:zoom dir="in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7" name="Rectangle 5"/>
          <p:cNvSpPr>
            <a:spLocks noGrp="1" noChangeArrowheads="1"/>
          </p:cNvSpPr>
          <p:nvPr>
            <p:ph type="body" sz="half" idx="1"/>
          </p:nvPr>
        </p:nvSpPr>
        <p:spPr>
          <a:xfrm>
            <a:off x="1992314" y="1600200"/>
            <a:ext cx="4027487" cy="4565650"/>
          </a:xfrm>
        </p:spPr>
        <p:txBody>
          <a:bodyPr/>
          <a:lstStyle/>
          <a:p>
            <a:pPr eaLnBrk="1" hangingPunct="1">
              <a:buFont typeface="Symbol" pitchFamily="18" charset="2"/>
              <a:buChar char=""/>
            </a:pPr>
            <a:r>
              <a:rPr lang="hu-HU" sz="2400"/>
              <a:t>Tűz esetén a helyiséget haladéktalanul, fegyelmezetten kell elhagynod, a tűzvédelmi szabályzat előírásai szerint kell eljárni.</a:t>
            </a:r>
          </a:p>
          <a:p>
            <a:pPr eaLnBrk="1" hangingPunct="1">
              <a:buFontTx/>
              <a:buNone/>
            </a:pPr>
            <a:endParaRPr lang="hu-HU" sz="2400"/>
          </a:p>
        </p:txBody>
      </p:sp>
      <p:pic>
        <p:nvPicPr>
          <p:cNvPr id="34819" name="Picture 8" descr="10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167438" y="1628775"/>
            <a:ext cx="4076700" cy="2933700"/>
          </a:xfrm>
          <a:prstGeom prst="rect">
            <a:avLst/>
          </a:prstGeom>
          <a:noFill/>
          <a:ln w="9525">
            <a:solidFill>
              <a:srgbClr val="CC9900"/>
            </a:solidFill>
            <a:miter lim="800000"/>
            <a:headEnd/>
            <a:tailEnd/>
          </a:ln>
        </p:spPr>
      </p:pic>
      <p:pic>
        <p:nvPicPr>
          <p:cNvPr id="34820" name="Picture 11" descr="fel14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792538" y="4581525"/>
            <a:ext cx="508000" cy="1081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078288420"/>
      </p:ext>
    </p:extLst>
  </p:cSld>
  <p:clrMapOvr>
    <a:masterClrMapping/>
  </p:clrMapOvr>
  <p:transition spd="slow">
    <p:zoom dir="in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1" name="Rectangle 5"/>
          <p:cNvSpPr>
            <a:spLocks noGrp="1" noChangeArrowheads="1"/>
          </p:cNvSpPr>
          <p:nvPr>
            <p:ph type="body" sz="half" idx="1"/>
          </p:nvPr>
        </p:nvSpPr>
        <p:spPr>
          <a:xfrm>
            <a:off x="782638" y="1597818"/>
            <a:ext cx="5384800" cy="4525963"/>
          </a:xfrm>
        </p:spPr>
        <p:txBody>
          <a:bodyPr/>
          <a:lstStyle/>
          <a:p>
            <a:pPr eaLnBrk="1" hangingPunct="1">
              <a:buFont typeface="Symbol" pitchFamily="18" charset="2"/>
              <a:buChar char=""/>
            </a:pPr>
            <a:r>
              <a:rPr lang="hu-HU" sz="2400" dirty="0"/>
              <a:t>A gépeket csak a tanítói engedéllyel lehet ki- és bekapcsolni.</a:t>
            </a:r>
          </a:p>
          <a:p>
            <a:pPr eaLnBrk="1" hangingPunct="1">
              <a:buFontTx/>
              <a:buNone/>
            </a:pPr>
            <a:endParaRPr lang="hu-HU" sz="2400" dirty="0"/>
          </a:p>
        </p:txBody>
      </p:sp>
      <p:pic>
        <p:nvPicPr>
          <p:cNvPr id="35843" name="Picture 8" descr="1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167438" y="1628776"/>
            <a:ext cx="4057650" cy="2849563"/>
          </a:xfrm>
          <a:prstGeom prst="rect">
            <a:avLst/>
          </a:prstGeom>
          <a:noFill/>
          <a:ln w="9525">
            <a:solidFill>
              <a:srgbClr val="CC9900"/>
            </a:solidFill>
            <a:miter lim="800000"/>
            <a:headEnd/>
            <a:tailEnd/>
          </a:ln>
        </p:spPr>
      </p:pic>
      <p:pic>
        <p:nvPicPr>
          <p:cNvPr id="35844" name="Picture 10" descr="fel14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719513" y="3860800"/>
            <a:ext cx="508000" cy="1081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404744417"/>
      </p:ext>
    </p:extLst>
  </p:cSld>
  <p:clrMapOvr>
    <a:masterClrMapping/>
  </p:clrMapOvr>
  <p:transition spd="slow">
    <p:zoom dir="in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5" name="Rectangle 5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pPr eaLnBrk="1" hangingPunct="1">
              <a:buFont typeface="Symbol" pitchFamily="18" charset="2"/>
              <a:buChar char=""/>
            </a:pPr>
            <a:r>
              <a:rPr lang="hu-HU" sz="2400"/>
              <a:t>Ha bármilyen rendellenességet tapasztalsz, azonnal szólj a tanítódnak.</a:t>
            </a:r>
          </a:p>
          <a:p>
            <a:pPr eaLnBrk="1" hangingPunct="1">
              <a:buFontTx/>
              <a:buNone/>
            </a:pPr>
            <a:endParaRPr lang="hu-HU" sz="2400"/>
          </a:p>
        </p:txBody>
      </p:sp>
      <p:pic>
        <p:nvPicPr>
          <p:cNvPr id="36867" name="Picture 8" descr="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167438" y="1628775"/>
            <a:ext cx="4032250" cy="2730500"/>
          </a:xfrm>
          <a:prstGeom prst="rect">
            <a:avLst/>
          </a:prstGeom>
          <a:noFill/>
          <a:ln w="9525">
            <a:solidFill>
              <a:srgbClr val="CC9900"/>
            </a:solidFill>
            <a:miter lim="800000"/>
            <a:headEnd/>
            <a:tailEnd/>
          </a:ln>
        </p:spPr>
      </p:pic>
      <p:pic>
        <p:nvPicPr>
          <p:cNvPr id="36868" name="Picture 10" descr="fel14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719513" y="3860800"/>
            <a:ext cx="508000" cy="1081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965257401"/>
      </p:ext>
    </p:extLst>
  </p:cSld>
  <p:clrMapOvr>
    <a:masterClrMapping/>
  </p:clrMapOvr>
  <p:transition spd="slow">
    <p:zoom dir="in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89" name="Rectangle 5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pPr algn="just" eaLnBrk="1" hangingPunct="1">
              <a:buFont typeface="Symbol" pitchFamily="18" charset="2"/>
              <a:buChar char=""/>
            </a:pPr>
            <a:r>
              <a:rPr lang="hu-HU" sz="2400"/>
              <a:t>A tanuló ne javítson meg semmit önállóan, mert balesetveszélyes lehet.</a:t>
            </a:r>
          </a:p>
          <a:p>
            <a:pPr eaLnBrk="1" hangingPunct="1">
              <a:buFontTx/>
              <a:buNone/>
            </a:pPr>
            <a:endParaRPr lang="hu-HU" sz="2400"/>
          </a:p>
        </p:txBody>
      </p:sp>
      <p:pic>
        <p:nvPicPr>
          <p:cNvPr id="37891" name="Picture 8" descr="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167438" y="1628776"/>
            <a:ext cx="4049712" cy="2767013"/>
          </a:xfrm>
          <a:prstGeom prst="rect">
            <a:avLst/>
          </a:prstGeom>
          <a:noFill/>
          <a:ln w="9525">
            <a:solidFill>
              <a:srgbClr val="CC9900"/>
            </a:solidFill>
            <a:miter lim="800000"/>
            <a:headEnd/>
            <a:tailEnd/>
          </a:ln>
        </p:spPr>
      </p:pic>
      <p:pic>
        <p:nvPicPr>
          <p:cNvPr id="37892" name="Picture 10" descr="fel14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719513" y="3860800"/>
            <a:ext cx="508000" cy="1081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159456368"/>
      </p:ext>
    </p:extLst>
  </p:cSld>
  <p:clrMapOvr>
    <a:masterClrMapping/>
  </p:clrMapOvr>
  <p:transition spd="slow">
    <p:zoom dir="in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3" name="Rectangle 5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pPr eaLnBrk="1" hangingPunct="1">
              <a:buFont typeface="Symbol" pitchFamily="18" charset="2"/>
              <a:buChar char=""/>
            </a:pPr>
            <a:r>
              <a:rPr lang="hu-HU" sz="2400"/>
              <a:t>Ha a gép csatlakozózsinórja be van dugva a konnektorba, akkor nem szabad kinyitni a tetejét és tilos belenyúlni, mert ez veszélyes.</a:t>
            </a:r>
          </a:p>
          <a:p>
            <a:pPr eaLnBrk="1" hangingPunct="1">
              <a:buFontTx/>
              <a:buNone/>
            </a:pPr>
            <a:endParaRPr lang="hu-HU" sz="2400"/>
          </a:p>
        </p:txBody>
      </p:sp>
      <p:pic>
        <p:nvPicPr>
          <p:cNvPr id="38915" name="Picture 8" descr="7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167438" y="1628776"/>
            <a:ext cx="3892550" cy="2697163"/>
          </a:xfrm>
          <a:prstGeom prst="rect">
            <a:avLst/>
          </a:prstGeom>
          <a:noFill/>
          <a:ln w="9525">
            <a:solidFill>
              <a:srgbClr val="CC9900"/>
            </a:solidFill>
            <a:miter lim="800000"/>
            <a:headEnd/>
            <a:tailEnd/>
          </a:ln>
        </p:spPr>
      </p:pic>
      <p:pic>
        <p:nvPicPr>
          <p:cNvPr id="38916" name="Picture 10" descr="fel14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863975" y="4652964"/>
            <a:ext cx="508000" cy="1081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124640912"/>
      </p:ext>
    </p:extLst>
  </p:cSld>
  <p:clrMapOvr>
    <a:masterClrMapping/>
  </p:clrMapOvr>
  <p:transition spd="slow">
    <p:zoom dir="in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Diseño predeterminado">
  <a:themeElements>
    <a:clrScheme name="Diseño predeterminado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iseño predeterminado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Diseño predeterminad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</TotalTime>
  <Words>193</Words>
  <Application>Microsoft Office PowerPoint</Application>
  <PresentationFormat>Szélesvásznú</PresentationFormat>
  <Paragraphs>14</Paragraphs>
  <Slides>14</Slides>
  <Notes>0</Notes>
  <HiddenSlides>0</HiddenSlides>
  <MMClips>0</MMClips>
  <ScaleCrop>false</ScaleCrop>
  <HeadingPairs>
    <vt:vector size="6" baseType="variant">
      <vt:variant>
        <vt:lpstr>Használt betűtípusok</vt:lpstr>
      </vt:variant>
      <vt:variant>
        <vt:i4>3</vt:i4>
      </vt:variant>
      <vt:variant>
        <vt:lpstr>Téma</vt:lpstr>
      </vt:variant>
      <vt:variant>
        <vt:i4>1</vt:i4>
      </vt:variant>
      <vt:variant>
        <vt:lpstr>Diacímek</vt:lpstr>
      </vt:variant>
      <vt:variant>
        <vt:i4>14</vt:i4>
      </vt:variant>
    </vt:vector>
  </HeadingPairs>
  <TitlesOfParts>
    <vt:vector size="18" baseType="lpstr">
      <vt:lpstr>Arial</vt:lpstr>
      <vt:lpstr>Calibri</vt:lpstr>
      <vt:lpstr>Symbol</vt:lpstr>
      <vt:lpstr>1_Diseño predeterminado</vt:lpstr>
      <vt:lpstr>A számítástechnika terem rendje</vt:lpstr>
      <vt:lpstr>PowerPoint bemutató</vt:lpstr>
      <vt:lpstr>Gépterem rendje: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 számítástechnika terem rendje</dc:title>
  <dc:creator>Valcsi</dc:creator>
  <cp:lastModifiedBy>Valcsi</cp:lastModifiedBy>
  <cp:revision>2</cp:revision>
  <dcterms:created xsi:type="dcterms:W3CDTF">2016-07-29T14:09:46Z</dcterms:created>
  <dcterms:modified xsi:type="dcterms:W3CDTF">2016-07-29T14:24:35Z</dcterms:modified>
</cp:coreProperties>
</file>